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0" r:id="rId3"/>
    <p:sldMasterId id="2147483740" r:id="rId4"/>
    <p:sldMasterId id="2147483750" r:id="rId5"/>
    <p:sldMasterId id="2147483760" r:id="rId6"/>
    <p:sldMasterId id="2147483770" r:id="rId7"/>
    <p:sldMasterId id="2147483780" r:id="rId8"/>
    <p:sldMasterId id="2147483790" r:id="rId9"/>
    <p:sldMasterId id="2147483800" r:id="rId10"/>
    <p:sldMasterId id="2147483810" r:id="rId11"/>
    <p:sldMasterId id="2147483820" r:id="rId12"/>
    <p:sldMasterId id="2147483830" r:id="rId13"/>
  </p:sldMasterIdLst>
  <p:notesMasterIdLst>
    <p:notesMasterId r:id="rId65"/>
  </p:notesMasterIdLst>
  <p:handoutMasterIdLst>
    <p:handoutMasterId r:id="rId66"/>
  </p:handoutMasterIdLst>
  <p:sldIdLst>
    <p:sldId id="382" r:id="rId14"/>
    <p:sldId id="390" r:id="rId15"/>
    <p:sldId id="468" r:id="rId16"/>
    <p:sldId id="475" r:id="rId17"/>
    <p:sldId id="476" r:id="rId18"/>
    <p:sldId id="477" r:id="rId19"/>
    <p:sldId id="478" r:id="rId20"/>
    <p:sldId id="479" r:id="rId21"/>
    <p:sldId id="471" r:id="rId22"/>
    <p:sldId id="481" r:id="rId23"/>
    <p:sldId id="482" r:id="rId24"/>
    <p:sldId id="472" r:id="rId25"/>
    <p:sldId id="257" r:id="rId26"/>
    <p:sldId id="288" r:id="rId27"/>
    <p:sldId id="289" r:id="rId28"/>
    <p:sldId id="304" r:id="rId29"/>
    <p:sldId id="287" r:id="rId30"/>
    <p:sldId id="260" r:id="rId31"/>
    <p:sldId id="261" r:id="rId32"/>
    <p:sldId id="262" r:id="rId33"/>
    <p:sldId id="263" r:id="rId34"/>
    <p:sldId id="264" r:id="rId35"/>
    <p:sldId id="265" r:id="rId36"/>
    <p:sldId id="266" r:id="rId37"/>
    <p:sldId id="267" r:id="rId38"/>
    <p:sldId id="268" r:id="rId39"/>
    <p:sldId id="269" r:id="rId40"/>
    <p:sldId id="270" r:id="rId41"/>
    <p:sldId id="302" r:id="rId42"/>
    <p:sldId id="271" r:id="rId43"/>
    <p:sldId id="295" r:id="rId44"/>
    <p:sldId id="272" r:id="rId45"/>
    <p:sldId id="296" r:id="rId46"/>
    <p:sldId id="300" r:id="rId47"/>
    <p:sldId id="301" r:id="rId48"/>
    <p:sldId id="297" r:id="rId49"/>
    <p:sldId id="298" r:id="rId50"/>
    <p:sldId id="274" r:id="rId51"/>
    <p:sldId id="275" r:id="rId52"/>
    <p:sldId id="305" r:id="rId53"/>
    <p:sldId id="306" r:id="rId54"/>
    <p:sldId id="307" r:id="rId55"/>
    <p:sldId id="279" r:id="rId56"/>
    <p:sldId id="280" r:id="rId57"/>
    <p:sldId id="281" r:id="rId58"/>
    <p:sldId id="282" r:id="rId59"/>
    <p:sldId id="283" r:id="rId60"/>
    <p:sldId id="285" r:id="rId61"/>
    <p:sldId id="303" r:id="rId62"/>
    <p:sldId id="273" r:id="rId63"/>
    <p:sldId id="309" r:id="rId6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guide id="5" orient="horz" pos="2969">
          <p15:clr>
            <a:srgbClr val="A4A3A4"/>
          </p15:clr>
        </p15:guide>
        <p15:guide id="6" orient="horz" pos="3224">
          <p15:clr>
            <a:srgbClr val="A4A3A4"/>
          </p15:clr>
        </p15:guide>
        <p15:guide id="7" pos="2256">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E134F-6129-41F4-9E7C-C13B3E0E16D5}" v="15" dt="2020-01-30T10:39:40.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0943" autoAdjust="0"/>
  </p:normalViewPr>
  <p:slideViewPr>
    <p:cSldViewPr>
      <p:cViewPr varScale="1">
        <p:scale>
          <a:sx n="82" d="100"/>
          <a:sy n="82" d="100"/>
        </p:scale>
        <p:origin x="1200" y="82"/>
      </p:cViewPr>
      <p:guideLst>
        <p:guide orient="horz" pos="2160"/>
        <p:guide pos="2880"/>
      </p:guideLst>
    </p:cSldViewPr>
  </p:slideViewPr>
  <p:outlineViewPr>
    <p:cViewPr>
      <p:scale>
        <a:sx n="33" d="100"/>
        <a:sy n="33" d="100"/>
      </p:scale>
      <p:origin x="0" y="-39768"/>
    </p:cViewPr>
  </p:outlineViewPr>
  <p:notesTextViewPr>
    <p:cViewPr>
      <p:scale>
        <a:sx n="1" d="1"/>
        <a:sy n="1" d="1"/>
      </p:scale>
      <p:origin x="0" y="0"/>
    </p:cViewPr>
  </p:notesTextViewPr>
  <p:sorterViewPr>
    <p:cViewPr>
      <p:scale>
        <a:sx n="90" d="100"/>
        <a:sy n="90" d="100"/>
      </p:scale>
      <p:origin x="0" y="13332"/>
    </p:cViewPr>
  </p:sorterViewPr>
  <p:notesViewPr>
    <p:cSldViewPr>
      <p:cViewPr varScale="1">
        <p:scale>
          <a:sx n="80" d="100"/>
          <a:sy n="80" d="100"/>
        </p:scale>
        <p:origin x="-1962" y="-78"/>
      </p:cViewPr>
      <p:guideLst>
        <p:guide orient="horz" pos="2880"/>
        <p:guide pos="2160"/>
        <p:guide orient="horz" pos="3127"/>
        <p:guide pos="2141"/>
        <p:guide orient="horz" pos="2969"/>
        <p:guide orient="horz" pos="3224"/>
        <p:guide pos="2256"/>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F0BE134F-6129-41F4-9E7C-C13B3E0E16D5}"/>
    <pc:docChg chg="custSel delSld modSld">
      <pc:chgData name="Jo Claes" userId="d64208f3-0076-4064-b6ac-7d8ee9dc279f" providerId="ADAL" clId="{F0BE134F-6129-41F4-9E7C-C13B3E0E16D5}" dt="2020-01-30T10:40:39.806" v="38" actId="208"/>
      <pc:docMkLst>
        <pc:docMk/>
      </pc:docMkLst>
      <pc:sldChg chg="modSp">
        <pc:chgData name="Jo Claes" userId="d64208f3-0076-4064-b6ac-7d8ee9dc279f" providerId="ADAL" clId="{F0BE134F-6129-41F4-9E7C-C13B3E0E16D5}" dt="2020-01-30T10:36:13.225" v="8" actId="20577"/>
        <pc:sldMkLst>
          <pc:docMk/>
          <pc:sldMk cId="2744481698" sldId="257"/>
        </pc:sldMkLst>
        <pc:spChg chg="mod">
          <ac:chgData name="Jo Claes" userId="d64208f3-0076-4064-b6ac-7d8ee9dc279f" providerId="ADAL" clId="{F0BE134F-6129-41F4-9E7C-C13B3E0E16D5}" dt="2020-01-30T10:36:13.225" v="8" actId="20577"/>
          <ac:spMkLst>
            <pc:docMk/>
            <pc:sldMk cId="2744481698" sldId="257"/>
            <ac:spMk id="3" creationId="{00000000-0000-0000-0000-000000000000}"/>
          </ac:spMkLst>
        </pc:spChg>
      </pc:sldChg>
      <pc:sldChg chg="del">
        <pc:chgData name="Jo Claes" userId="d64208f3-0076-4064-b6ac-7d8ee9dc279f" providerId="ADAL" clId="{F0BE134F-6129-41F4-9E7C-C13B3E0E16D5}" dt="2020-01-30T10:39:57.695" v="37" actId="2696"/>
        <pc:sldMkLst>
          <pc:docMk/>
          <pc:sldMk cId="1451595995" sldId="259"/>
        </pc:sldMkLst>
      </pc:sldChg>
      <pc:sldChg chg="modSp">
        <pc:chgData name="Jo Claes" userId="d64208f3-0076-4064-b6ac-7d8ee9dc279f" providerId="ADAL" clId="{F0BE134F-6129-41F4-9E7C-C13B3E0E16D5}" dt="2020-01-30T10:36:39.508" v="25" actId="20577"/>
        <pc:sldMkLst>
          <pc:docMk/>
          <pc:sldMk cId="1963943298" sldId="272"/>
        </pc:sldMkLst>
        <pc:spChg chg="mod">
          <ac:chgData name="Jo Claes" userId="d64208f3-0076-4064-b6ac-7d8ee9dc279f" providerId="ADAL" clId="{F0BE134F-6129-41F4-9E7C-C13B3E0E16D5}" dt="2020-01-30T10:36:39.508" v="25" actId="20577"/>
          <ac:spMkLst>
            <pc:docMk/>
            <pc:sldMk cId="1963943298" sldId="272"/>
            <ac:spMk id="3" creationId="{00000000-0000-0000-0000-000000000000}"/>
          </ac:spMkLst>
        </pc:spChg>
      </pc:sldChg>
      <pc:sldChg chg="modSp">
        <pc:chgData name="Jo Claes" userId="d64208f3-0076-4064-b6ac-7d8ee9dc279f" providerId="ADAL" clId="{F0BE134F-6129-41F4-9E7C-C13B3E0E16D5}" dt="2020-01-30T10:40:39.806" v="38" actId="208"/>
        <pc:sldMkLst>
          <pc:docMk/>
          <pc:sldMk cId="1894890027" sldId="280"/>
        </pc:sldMkLst>
        <pc:picChg chg="mod">
          <ac:chgData name="Jo Claes" userId="d64208f3-0076-4064-b6ac-7d8ee9dc279f" providerId="ADAL" clId="{F0BE134F-6129-41F4-9E7C-C13B3E0E16D5}" dt="2020-01-30T10:40:39.806" v="38" actId="208"/>
          <ac:picMkLst>
            <pc:docMk/>
            <pc:sldMk cId="1894890027" sldId="280"/>
            <ac:picMk id="7" creationId="{677A2488-7C7A-41E8-9AA2-85663E67F3C9}"/>
          </ac:picMkLst>
        </pc:picChg>
      </pc:sldChg>
      <pc:sldChg chg="modSp">
        <pc:chgData name="Jo Claes" userId="d64208f3-0076-4064-b6ac-7d8ee9dc279f" providerId="ADAL" clId="{F0BE134F-6129-41F4-9E7C-C13B3E0E16D5}" dt="2020-01-30T10:36:50.022" v="26"/>
        <pc:sldMkLst>
          <pc:docMk/>
          <pc:sldMk cId="1737781469" sldId="390"/>
        </pc:sldMkLst>
        <pc:spChg chg="mod">
          <ac:chgData name="Jo Claes" userId="d64208f3-0076-4064-b6ac-7d8ee9dc279f" providerId="ADAL" clId="{F0BE134F-6129-41F4-9E7C-C13B3E0E16D5}" dt="2020-01-30T10:36:50.022" v="26"/>
          <ac:spMkLst>
            <pc:docMk/>
            <pc:sldMk cId="1737781469" sldId="390"/>
            <ac:spMk id="3" creationId="{00000000-0000-0000-0000-000000000000}"/>
          </ac:spMkLst>
        </pc:spChg>
      </pc:sldChg>
      <pc:sldChg chg="modSp">
        <pc:chgData name="Jo Claes" userId="d64208f3-0076-4064-b6ac-7d8ee9dc279f" providerId="ADAL" clId="{F0BE134F-6129-41F4-9E7C-C13B3E0E16D5}" dt="2020-01-30T10:39:48.537" v="36" actId="2711"/>
        <pc:sldMkLst>
          <pc:docMk/>
          <pc:sldMk cId="3727217650" sldId="472"/>
        </pc:sldMkLst>
        <pc:spChg chg="mod">
          <ac:chgData name="Jo Claes" userId="d64208f3-0076-4064-b6ac-7d8ee9dc279f" providerId="ADAL" clId="{F0BE134F-6129-41F4-9E7C-C13B3E0E16D5}" dt="2020-01-30T10:39:48.537" v="36" actId="2711"/>
          <ac:spMkLst>
            <pc:docMk/>
            <pc:sldMk cId="3727217650" sldId="472"/>
            <ac:spMk id="3" creationId="{00000000-0000-0000-0000-000000000000}"/>
          </ac:spMkLst>
        </pc:spChg>
      </pc:sldChg>
    </pc:docChg>
  </pc:docChgLst>
  <pc:docChgLst>
    <pc:chgData name="Jo Claes" userId="d64208f3-0076-4064-b6ac-7d8ee9dc279f" providerId="ADAL" clId="{2FEFC5B7-9C91-47E9-862D-B3EA9A8F9A39}"/>
    <pc:docChg chg="undo custSel addSld delSld modSld">
      <pc:chgData name="Jo Claes" userId="d64208f3-0076-4064-b6ac-7d8ee9dc279f" providerId="ADAL" clId="{2FEFC5B7-9C91-47E9-862D-B3EA9A8F9A39}" dt="2019-11-25T10:59:42.022" v="179"/>
      <pc:docMkLst>
        <pc:docMk/>
      </pc:docMkLst>
      <pc:sldChg chg="modSp add">
        <pc:chgData name="Jo Claes" userId="d64208f3-0076-4064-b6ac-7d8ee9dc279f" providerId="ADAL" clId="{2FEFC5B7-9C91-47E9-862D-B3EA9A8F9A39}" dt="2019-11-25T10:59:01.676" v="121"/>
        <pc:sldMkLst>
          <pc:docMk/>
          <pc:sldMk cId="2744481698" sldId="257"/>
        </pc:sldMkLst>
        <pc:spChg chg="mod">
          <ac:chgData name="Jo Claes" userId="d64208f3-0076-4064-b6ac-7d8ee9dc279f" providerId="ADAL" clId="{2FEFC5B7-9C91-47E9-862D-B3EA9A8F9A39}" dt="2019-11-25T10:59:01.676" v="121"/>
          <ac:spMkLst>
            <pc:docMk/>
            <pc:sldMk cId="2744481698" sldId="257"/>
            <ac:spMk id="2" creationId="{00000000-0000-0000-0000-000000000000}"/>
          </ac:spMkLst>
        </pc:spChg>
      </pc:sldChg>
      <pc:sldChg chg="add">
        <pc:chgData name="Jo Claes" userId="d64208f3-0076-4064-b6ac-7d8ee9dc279f" providerId="ADAL" clId="{2FEFC5B7-9C91-47E9-862D-B3EA9A8F9A39}" dt="2019-11-25T10:59:03.347" v="124"/>
        <pc:sldMkLst>
          <pc:docMk/>
          <pc:sldMk cId="1451595995" sldId="259"/>
        </pc:sldMkLst>
      </pc:sldChg>
      <pc:sldChg chg="modSp add">
        <pc:chgData name="Jo Claes" userId="d64208f3-0076-4064-b6ac-7d8ee9dc279f" providerId="ADAL" clId="{2FEFC5B7-9C91-47E9-862D-B3EA9A8F9A39}" dt="2019-11-25T10:59:08.408" v="130" actId="27636"/>
        <pc:sldMkLst>
          <pc:docMk/>
          <pc:sldMk cId="1718869611" sldId="260"/>
        </pc:sldMkLst>
        <pc:spChg chg="mod">
          <ac:chgData name="Jo Claes" userId="d64208f3-0076-4064-b6ac-7d8ee9dc279f" providerId="ADAL" clId="{2FEFC5B7-9C91-47E9-862D-B3EA9A8F9A39}" dt="2019-11-25T10:59:08.408" v="130" actId="27636"/>
          <ac:spMkLst>
            <pc:docMk/>
            <pc:sldMk cId="1718869611" sldId="260"/>
            <ac:spMk id="2" creationId="{00000000-0000-0000-0000-000000000000}"/>
          </ac:spMkLst>
        </pc:spChg>
      </pc:sldChg>
      <pc:sldChg chg="add">
        <pc:chgData name="Jo Claes" userId="d64208f3-0076-4064-b6ac-7d8ee9dc279f" providerId="ADAL" clId="{2FEFC5B7-9C91-47E9-862D-B3EA9A8F9A39}" dt="2019-11-25T10:59:09.315" v="131"/>
        <pc:sldMkLst>
          <pc:docMk/>
          <pc:sldMk cId="1276489499" sldId="261"/>
        </pc:sldMkLst>
      </pc:sldChg>
      <pc:sldChg chg="modSp add">
        <pc:chgData name="Jo Claes" userId="d64208f3-0076-4064-b6ac-7d8ee9dc279f" providerId="ADAL" clId="{2FEFC5B7-9C91-47E9-862D-B3EA9A8F9A39}" dt="2019-11-25T10:59:10.220" v="133" actId="27636"/>
        <pc:sldMkLst>
          <pc:docMk/>
          <pc:sldMk cId="2075286168" sldId="262"/>
        </pc:sldMkLst>
        <pc:spChg chg="mod">
          <ac:chgData name="Jo Claes" userId="d64208f3-0076-4064-b6ac-7d8ee9dc279f" providerId="ADAL" clId="{2FEFC5B7-9C91-47E9-862D-B3EA9A8F9A39}" dt="2019-11-25T10:59:10.220" v="133" actId="27636"/>
          <ac:spMkLst>
            <pc:docMk/>
            <pc:sldMk cId="2075286168" sldId="262"/>
            <ac:spMk id="3" creationId="{00000000-0000-0000-0000-000000000000}"/>
          </ac:spMkLst>
        </pc:spChg>
      </pc:sldChg>
      <pc:sldChg chg="modSp add">
        <pc:chgData name="Jo Claes" userId="d64208f3-0076-4064-b6ac-7d8ee9dc279f" providerId="ADAL" clId="{2FEFC5B7-9C91-47E9-862D-B3EA9A8F9A39}" dt="2019-11-25T10:59:11.626" v="135" actId="27636"/>
        <pc:sldMkLst>
          <pc:docMk/>
          <pc:sldMk cId="2546239781" sldId="263"/>
        </pc:sldMkLst>
        <pc:spChg chg="mod">
          <ac:chgData name="Jo Claes" userId="d64208f3-0076-4064-b6ac-7d8ee9dc279f" providerId="ADAL" clId="{2FEFC5B7-9C91-47E9-862D-B3EA9A8F9A39}" dt="2019-11-25T10:59:11.626" v="135" actId="27636"/>
          <ac:spMkLst>
            <pc:docMk/>
            <pc:sldMk cId="2546239781" sldId="263"/>
            <ac:spMk id="3" creationId="{00000000-0000-0000-0000-000000000000}"/>
          </ac:spMkLst>
        </pc:spChg>
      </pc:sldChg>
      <pc:sldChg chg="modSp add">
        <pc:chgData name="Jo Claes" userId="d64208f3-0076-4064-b6ac-7d8ee9dc279f" providerId="ADAL" clId="{2FEFC5B7-9C91-47E9-862D-B3EA9A8F9A39}" dt="2019-11-25T10:59:12.517" v="137" actId="27636"/>
        <pc:sldMkLst>
          <pc:docMk/>
          <pc:sldMk cId="2174645357" sldId="264"/>
        </pc:sldMkLst>
        <pc:spChg chg="mod">
          <ac:chgData name="Jo Claes" userId="d64208f3-0076-4064-b6ac-7d8ee9dc279f" providerId="ADAL" clId="{2FEFC5B7-9C91-47E9-862D-B3EA9A8F9A39}" dt="2019-11-25T10:59:12.517" v="137" actId="27636"/>
          <ac:spMkLst>
            <pc:docMk/>
            <pc:sldMk cId="2174645357" sldId="264"/>
            <ac:spMk id="3" creationId="{00000000-0000-0000-0000-000000000000}"/>
          </ac:spMkLst>
        </pc:spChg>
      </pc:sldChg>
      <pc:sldChg chg="modSp add">
        <pc:chgData name="Jo Claes" userId="d64208f3-0076-4064-b6ac-7d8ee9dc279f" providerId="ADAL" clId="{2FEFC5B7-9C91-47E9-862D-B3EA9A8F9A39}" dt="2019-11-25T10:59:13.345" v="139" actId="27636"/>
        <pc:sldMkLst>
          <pc:docMk/>
          <pc:sldMk cId="2066523776" sldId="265"/>
        </pc:sldMkLst>
        <pc:spChg chg="mod">
          <ac:chgData name="Jo Claes" userId="d64208f3-0076-4064-b6ac-7d8ee9dc279f" providerId="ADAL" clId="{2FEFC5B7-9C91-47E9-862D-B3EA9A8F9A39}" dt="2019-11-25T10:59:13.345" v="139" actId="27636"/>
          <ac:spMkLst>
            <pc:docMk/>
            <pc:sldMk cId="2066523776" sldId="265"/>
            <ac:spMk id="3" creationId="{00000000-0000-0000-0000-000000000000}"/>
          </ac:spMkLst>
        </pc:spChg>
      </pc:sldChg>
      <pc:sldChg chg="add">
        <pc:chgData name="Jo Claes" userId="d64208f3-0076-4064-b6ac-7d8ee9dc279f" providerId="ADAL" clId="{2FEFC5B7-9C91-47E9-862D-B3EA9A8F9A39}" dt="2019-11-25T10:59:14.719" v="140"/>
        <pc:sldMkLst>
          <pc:docMk/>
          <pc:sldMk cId="2198057220" sldId="266"/>
        </pc:sldMkLst>
      </pc:sldChg>
      <pc:sldChg chg="modSp add">
        <pc:chgData name="Jo Claes" userId="d64208f3-0076-4064-b6ac-7d8ee9dc279f" providerId="ADAL" clId="{2FEFC5B7-9C91-47E9-862D-B3EA9A8F9A39}" dt="2019-11-25T10:59:15.532" v="142" actId="27636"/>
        <pc:sldMkLst>
          <pc:docMk/>
          <pc:sldMk cId="4137283665" sldId="267"/>
        </pc:sldMkLst>
        <pc:spChg chg="mod">
          <ac:chgData name="Jo Claes" userId="d64208f3-0076-4064-b6ac-7d8ee9dc279f" providerId="ADAL" clId="{2FEFC5B7-9C91-47E9-862D-B3EA9A8F9A39}" dt="2019-11-25T10:59:15.532" v="142" actId="27636"/>
          <ac:spMkLst>
            <pc:docMk/>
            <pc:sldMk cId="4137283665" sldId="267"/>
            <ac:spMk id="3" creationId="{00000000-0000-0000-0000-000000000000}"/>
          </ac:spMkLst>
        </pc:spChg>
      </pc:sldChg>
      <pc:sldChg chg="modSp add">
        <pc:chgData name="Jo Claes" userId="d64208f3-0076-4064-b6ac-7d8ee9dc279f" providerId="ADAL" clId="{2FEFC5B7-9C91-47E9-862D-B3EA9A8F9A39}" dt="2019-11-25T10:59:16.297" v="144" actId="27636"/>
        <pc:sldMkLst>
          <pc:docMk/>
          <pc:sldMk cId="2215475964" sldId="268"/>
        </pc:sldMkLst>
        <pc:spChg chg="mod">
          <ac:chgData name="Jo Claes" userId="d64208f3-0076-4064-b6ac-7d8ee9dc279f" providerId="ADAL" clId="{2FEFC5B7-9C91-47E9-862D-B3EA9A8F9A39}" dt="2019-11-25T10:59:16.297" v="144" actId="27636"/>
          <ac:spMkLst>
            <pc:docMk/>
            <pc:sldMk cId="2215475964" sldId="268"/>
            <ac:spMk id="3" creationId="{00000000-0000-0000-0000-000000000000}"/>
          </ac:spMkLst>
        </pc:spChg>
      </pc:sldChg>
      <pc:sldChg chg="modSp add">
        <pc:chgData name="Jo Claes" userId="d64208f3-0076-4064-b6ac-7d8ee9dc279f" providerId="ADAL" clId="{2FEFC5B7-9C91-47E9-862D-B3EA9A8F9A39}" dt="2019-11-25T10:59:17.765" v="146" actId="27636"/>
        <pc:sldMkLst>
          <pc:docMk/>
          <pc:sldMk cId="2224681540" sldId="269"/>
        </pc:sldMkLst>
        <pc:spChg chg="mod">
          <ac:chgData name="Jo Claes" userId="d64208f3-0076-4064-b6ac-7d8ee9dc279f" providerId="ADAL" clId="{2FEFC5B7-9C91-47E9-862D-B3EA9A8F9A39}" dt="2019-11-25T10:59:17.765" v="146" actId="27636"/>
          <ac:spMkLst>
            <pc:docMk/>
            <pc:sldMk cId="2224681540" sldId="269"/>
            <ac:spMk id="3" creationId="{00000000-0000-0000-0000-000000000000}"/>
          </ac:spMkLst>
        </pc:spChg>
      </pc:sldChg>
      <pc:sldChg chg="modSp add">
        <pc:chgData name="Jo Claes" userId="d64208f3-0076-4064-b6ac-7d8ee9dc279f" providerId="ADAL" clId="{2FEFC5B7-9C91-47E9-862D-B3EA9A8F9A39}" dt="2019-11-25T10:59:18.500" v="147"/>
        <pc:sldMkLst>
          <pc:docMk/>
          <pc:sldMk cId="3281217040" sldId="270"/>
        </pc:sldMkLst>
        <pc:spChg chg="mod">
          <ac:chgData name="Jo Claes" userId="d64208f3-0076-4064-b6ac-7d8ee9dc279f" providerId="ADAL" clId="{2FEFC5B7-9C91-47E9-862D-B3EA9A8F9A39}" dt="2019-11-25T10:59:18.500" v="147"/>
          <ac:spMkLst>
            <pc:docMk/>
            <pc:sldMk cId="3281217040" sldId="270"/>
            <ac:spMk id="5" creationId="{00000000-0000-0000-0000-000000000000}"/>
          </ac:spMkLst>
        </pc:spChg>
      </pc:sldChg>
      <pc:sldChg chg="modSp add">
        <pc:chgData name="Jo Claes" userId="d64208f3-0076-4064-b6ac-7d8ee9dc279f" providerId="ADAL" clId="{2FEFC5B7-9C91-47E9-862D-B3EA9A8F9A39}" dt="2019-11-25T10:59:21.624" v="151" actId="27636"/>
        <pc:sldMkLst>
          <pc:docMk/>
          <pc:sldMk cId="1282114905" sldId="271"/>
        </pc:sldMkLst>
        <pc:spChg chg="mod">
          <ac:chgData name="Jo Claes" userId="d64208f3-0076-4064-b6ac-7d8ee9dc279f" providerId="ADAL" clId="{2FEFC5B7-9C91-47E9-862D-B3EA9A8F9A39}" dt="2019-11-25T10:59:21.624" v="151" actId="27636"/>
          <ac:spMkLst>
            <pc:docMk/>
            <pc:sldMk cId="1282114905" sldId="271"/>
            <ac:spMk id="3" creationId="{00000000-0000-0000-0000-000000000000}"/>
          </ac:spMkLst>
        </pc:spChg>
        <pc:spChg chg="mod">
          <ac:chgData name="Jo Claes" userId="d64208f3-0076-4064-b6ac-7d8ee9dc279f" providerId="ADAL" clId="{2FEFC5B7-9C91-47E9-862D-B3EA9A8F9A39}" dt="2019-11-25T10:59:21.546" v="150" actId="27636"/>
          <ac:spMkLst>
            <pc:docMk/>
            <pc:sldMk cId="1282114905" sldId="271"/>
            <ac:spMk id="4" creationId="{00000000-0000-0000-0000-000000000000}"/>
          </ac:spMkLst>
        </pc:spChg>
      </pc:sldChg>
      <pc:sldChg chg="modSp add">
        <pc:chgData name="Jo Claes" userId="d64208f3-0076-4064-b6ac-7d8ee9dc279f" providerId="ADAL" clId="{2FEFC5B7-9C91-47E9-862D-B3EA9A8F9A39}" dt="2019-11-25T10:59:23.467" v="154"/>
        <pc:sldMkLst>
          <pc:docMk/>
          <pc:sldMk cId="1963943298" sldId="272"/>
        </pc:sldMkLst>
        <pc:spChg chg="mod">
          <ac:chgData name="Jo Claes" userId="d64208f3-0076-4064-b6ac-7d8ee9dc279f" providerId="ADAL" clId="{2FEFC5B7-9C91-47E9-862D-B3EA9A8F9A39}" dt="2019-11-25T10:59:23.467" v="154"/>
          <ac:spMkLst>
            <pc:docMk/>
            <pc:sldMk cId="1963943298" sldId="272"/>
            <ac:spMk id="2" creationId="{00000000-0000-0000-0000-000000000000}"/>
          </ac:spMkLst>
        </pc:spChg>
      </pc:sldChg>
      <pc:sldChg chg="modSp add">
        <pc:chgData name="Jo Claes" userId="d64208f3-0076-4064-b6ac-7d8ee9dc279f" providerId="ADAL" clId="{2FEFC5B7-9C91-47E9-862D-B3EA9A8F9A39}" dt="2019-11-25T10:59:42.022" v="179"/>
        <pc:sldMkLst>
          <pc:docMk/>
          <pc:sldMk cId="879744777" sldId="273"/>
        </pc:sldMkLst>
        <pc:spChg chg="mod">
          <ac:chgData name="Jo Claes" userId="d64208f3-0076-4064-b6ac-7d8ee9dc279f" providerId="ADAL" clId="{2FEFC5B7-9C91-47E9-862D-B3EA9A8F9A39}" dt="2019-11-25T10:59:42.022" v="179"/>
          <ac:spMkLst>
            <pc:docMk/>
            <pc:sldMk cId="879744777" sldId="273"/>
            <ac:spMk id="4" creationId="{00000000-0000-0000-0000-000000000000}"/>
          </ac:spMkLst>
        </pc:spChg>
      </pc:sldChg>
      <pc:sldChg chg="add">
        <pc:chgData name="Jo Claes" userId="d64208f3-0076-4064-b6ac-7d8ee9dc279f" providerId="ADAL" clId="{2FEFC5B7-9C91-47E9-862D-B3EA9A8F9A39}" dt="2019-11-25T10:59:31.009" v="163"/>
        <pc:sldMkLst>
          <pc:docMk/>
          <pc:sldMk cId="3217589915" sldId="274"/>
        </pc:sldMkLst>
      </pc:sldChg>
      <pc:sldChg chg="modSp add">
        <pc:chgData name="Jo Claes" userId="d64208f3-0076-4064-b6ac-7d8ee9dc279f" providerId="ADAL" clId="{2FEFC5B7-9C91-47E9-862D-B3EA9A8F9A39}" dt="2019-11-25T10:59:31.759" v="165" actId="27636"/>
        <pc:sldMkLst>
          <pc:docMk/>
          <pc:sldMk cId="3981539243" sldId="275"/>
        </pc:sldMkLst>
        <pc:spChg chg="mod">
          <ac:chgData name="Jo Claes" userId="d64208f3-0076-4064-b6ac-7d8ee9dc279f" providerId="ADAL" clId="{2FEFC5B7-9C91-47E9-862D-B3EA9A8F9A39}" dt="2019-11-25T10:59:31.759" v="165" actId="27636"/>
          <ac:spMkLst>
            <pc:docMk/>
            <pc:sldMk cId="3981539243" sldId="275"/>
            <ac:spMk id="4" creationId="{00000000-0000-0000-0000-000000000000}"/>
          </ac:spMkLst>
        </pc:spChg>
      </pc:sldChg>
      <pc:sldChg chg="modSp add">
        <pc:chgData name="Jo Claes" userId="d64208f3-0076-4064-b6ac-7d8ee9dc279f" providerId="ADAL" clId="{2FEFC5B7-9C91-47E9-862D-B3EA9A8F9A39}" dt="2019-11-25T10:59:35.852" v="169"/>
        <pc:sldMkLst>
          <pc:docMk/>
          <pc:sldMk cId="3027959004" sldId="279"/>
        </pc:sldMkLst>
        <pc:spChg chg="mod">
          <ac:chgData name="Jo Claes" userId="d64208f3-0076-4064-b6ac-7d8ee9dc279f" providerId="ADAL" clId="{2FEFC5B7-9C91-47E9-862D-B3EA9A8F9A39}" dt="2019-11-25T10:59:35.852" v="169"/>
          <ac:spMkLst>
            <pc:docMk/>
            <pc:sldMk cId="3027959004" sldId="279"/>
            <ac:spMk id="3" creationId="{00000000-0000-0000-0000-000000000000}"/>
          </ac:spMkLst>
        </pc:spChg>
      </pc:sldChg>
      <pc:sldChg chg="add">
        <pc:chgData name="Jo Claes" userId="d64208f3-0076-4064-b6ac-7d8ee9dc279f" providerId="ADAL" clId="{2FEFC5B7-9C91-47E9-862D-B3EA9A8F9A39}" dt="2019-11-25T10:59:36.508" v="170"/>
        <pc:sldMkLst>
          <pc:docMk/>
          <pc:sldMk cId="1894890027" sldId="280"/>
        </pc:sldMkLst>
      </pc:sldChg>
      <pc:sldChg chg="modSp add">
        <pc:chgData name="Jo Claes" userId="d64208f3-0076-4064-b6ac-7d8ee9dc279f" providerId="ADAL" clId="{2FEFC5B7-9C91-47E9-862D-B3EA9A8F9A39}" dt="2019-11-25T10:59:38.445" v="172" actId="27636"/>
        <pc:sldMkLst>
          <pc:docMk/>
          <pc:sldMk cId="1551052103" sldId="281"/>
        </pc:sldMkLst>
        <pc:spChg chg="mod">
          <ac:chgData name="Jo Claes" userId="d64208f3-0076-4064-b6ac-7d8ee9dc279f" providerId="ADAL" clId="{2FEFC5B7-9C91-47E9-862D-B3EA9A8F9A39}" dt="2019-11-25T10:59:38.445" v="172" actId="27636"/>
          <ac:spMkLst>
            <pc:docMk/>
            <pc:sldMk cId="1551052103" sldId="281"/>
            <ac:spMk id="4" creationId="{00000000-0000-0000-0000-000000000000}"/>
          </ac:spMkLst>
        </pc:spChg>
      </pc:sldChg>
      <pc:sldChg chg="modSp add">
        <pc:chgData name="Jo Claes" userId="d64208f3-0076-4064-b6ac-7d8ee9dc279f" providerId="ADAL" clId="{2FEFC5B7-9C91-47E9-862D-B3EA9A8F9A39}" dt="2019-11-25T10:59:39.086" v="174" actId="27636"/>
        <pc:sldMkLst>
          <pc:docMk/>
          <pc:sldMk cId="2010919588" sldId="282"/>
        </pc:sldMkLst>
        <pc:spChg chg="mod">
          <ac:chgData name="Jo Claes" userId="d64208f3-0076-4064-b6ac-7d8ee9dc279f" providerId="ADAL" clId="{2FEFC5B7-9C91-47E9-862D-B3EA9A8F9A39}" dt="2019-11-25T10:59:39.086" v="174" actId="27636"/>
          <ac:spMkLst>
            <pc:docMk/>
            <pc:sldMk cId="2010919588" sldId="282"/>
            <ac:spMk id="4" creationId="{00000000-0000-0000-0000-000000000000}"/>
          </ac:spMkLst>
        </pc:spChg>
      </pc:sldChg>
      <pc:sldChg chg="modSp add">
        <pc:chgData name="Jo Claes" userId="d64208f3-0076-4064-b6ac-7d8ee9dc279f" providerId="ADAL" clId="{2FEFC5B7-9C91-47E9-862D-B3EA9A8F9A39}" dt="2019-11-25T10:59:39.835" v="176" actId="27636"/>
        <pc:sldMkLst>
          <pc:docMk/>
          <pc:sldMk cId="1922421139" sldId="283"/>
        </pc:sldMkLst>
        <pc:spChg chg="mod">
          <ac:chgData name="Jo Claes" userId="d64208f3-0076-4064-b6ac-7d8ee9dc279f" providerId="ADAL" clId="{2FEFC5B7-9C91-47E9-862D-B3EA9A8F9A39}" dt="2019-11-25T10:59:39.835" v="176" actId="27636"/>
          <ac:spMkLst>
            <pc:docMk/>
            <pc:sldMk cId="1922421139" sldId="283"/>
            <ac:spMk id="4" creationId="{00000000-0000-0000-0000-000000000000}"/>
          </ac:spMkLst>
        </pc:spChg>
      </pc:sldChg>
      <pc:sldChg chg="modSp add">
        <pc:chgData name="Jo Claes" userId="d64208f3-0076-4064-b6ac-7d8ee9dc279f" providerId="ADAL" clId="{2FEFC5B7-9C91-47E9-862D-B3EA9A8F9A39}" dt="2019-11-25T10:59:40.538" v="177"/>
        <pc:sldMkLst>
          <pc:docMk/>
          <pc:sldMk cId="2430449604" sldId="285"/>
        </pc:sldMkLst>
        <pc:spChg chg="mod">
          <ac:chgData name="Jo Claes" userId="d64208f3-0076-4064-b6ac-7d8ee9dc279f" providerId="ADAL" clId="{2FEFC5B7-9C91-47E9-862D-B3EA9A8F9A39}" dt="2019-11-25T10:59:40.538" v="177"/>
          <ac:spMkLst>
            <pc:docMk/>
            <pc:sldMk cId="2430449604" sldId="285"/>
            <ac:spMk id="4" creationId="{00000000-0000-0000-0000-000000000000}"/>
          </ac:spMkLst>
        </pc:spChg>
      </pc:sldChg>
      <pc:sldChg chg="add">
        <pc:chgData name="Jo Claes" userId="d64208f3-0076-4064-b6ac-7d8ee9dc279f" providerId="ADAL" clId="{2FEFC5B7-9C91-47E9-862D-B3EA9A8F9A39}" dt="2019-11-25T10:59:05.893" v="128"/>
        <pc:sldMkLst>
          <pc:docMk/>
          <pc:sldMk cId="2994537446" sldId="287"/>
        </pc:sldMkLst>
      </pc:sldChg>
      <pc:sldChg chg="modSp add">
        <pc:chgData name="Jo Claes" userId="d64208f3-0076-4064-b6ac-7d8ee9dc279f" providerId="ADAL" clId="{2FEFC5B7-9C91-47E9-862D-B3EA9A8F9A39}" dt="2019-11-25T10:59:02.613" v="123" actId="27636"/>
        <pc:sldMkLst>
          <pc:docMk/>
          <pc:sldMk cId="2928687532" sldId="288"/>
        </pc:sldMkLst>
        <pc:spChg chg="mod">
          <ac:chgData name="Jo Claes" userId="d64208f3-0076-4064-b6ac-7d8ee9dc279f" providerId="ADAL" clId="{2FEFC5B7-9C91-47E9-862D-B3EA9A8F9A39}" dt="2019-11-25T10:59:02.613" v="123" actId="27636"/>
          <ac:spMkLst>
            <pc:docMk/>
            <pc:sldMk cId="2928687532" sldId="288"/>
            <ac:spMk id="2" creationId="{00000000-0000-0000-0000-000000000000}"/>
          </ac:spMkLst>
        </pc:spChg>
      </pc:sldChg>
      <pc:sldChg chg="modSp add">
        <pc:chgData name="Jo Claes" userId="d64208f3-0076-4064-b6ac-7d8ee9dc279f" providerId="ADAL" clId="{2FEFC5B7-9C91-47E9-862D-B3EA9A8F9A39}" dt="2019-11-25T10:59:04.237" v="126" actId="27636"/>
        <pc:sldMkLst>
          <pc:docMk/>
          <pc:sldMk cId="514622141" sldId="289"/>
        </pc:sldMkLst>
        <pc:spChg chg="mod">
          <ac:chgData name="Jo Claes" userId="d64208f3-0076-4064-b6ac-7d8ee9dc279f" providerId="ADAL" clId="{2FEFC5B7-9C91-47E9-862D-B3EA9A8F9A39}" dt="2019-11-25T10:59:04.237" v="126" actId="27636"/>
          <ac:spMkLst>
            <pc:docMk/>
            <pc:sldMk cId="514622141" sldId="289"/>
            <ac:spMk id="3" creationId="{00000000-0000-0000-0000-000000000000}"/>
          </ac:spMkLst>
        </pc:spChg>
      </pc:sldChg>
      <pc:sldChg chg="modSp add">
        <pc:chgData name="Jo Claes" userId="d64208f3-0076-4064-b6ac-7d8ee9dc279f" providerId="ADAL" clId="{2FEFC5B7-9C91-47E9-862D-B3EA9A8F9A39}" dt="2019-11-25T10:59:22.374" v="153" actId="27636"/>
        <pc:sldMkLst>
          <pc:docMk/>
          <pc:sldMk cId="878466545" sldId="295"/>
        </pc:sldMkLst>
        <pc:spChg chg="mod">
          <ac:chgData name="Jo Claes" userId="d64208f3-0076-4064-b6ac-7d8ee9dc279f" providerId="ADAL" clId="{2FEFC5B7-9C91-47E9-862D-B3EA9A8F9A39}" dt="2019-11-25T10:59:22.374" v="153" actId="27636"/>
          <ac:spMkLst>
            <pc:docMk/>
            <pc:sldMk cId="878466545" sldId="295"/>
            <ac:spMk id="3" creationId="{00000000-0000-0000-0000-000000000000}"/>
          </ac:spMkLst>
        </pc:spChg>
        <pc:spChg chg="mod">
          <ac:chgData name="Jo Claes" userId="d64208f3-0076-4064-b6ac-7d8ee9dc279f" providerId="ADAL" clId="{2FEFC5B7-9C91-47E9-862D-B3EA9A8F9A39}" dt="2019-11-25T10:59:22.296" v="152" actId="27636"/>
          <ac:spMkLst>
            <pc:docMk/>
            <pc:sldMk cId="878466545" sldId="295"/>
            <ac:spMk id="4" creationId="{00000000-0000-0000-0000-000000000000}"/>
          </ac:spMkLst>
        </pc:spChg>
      </pc:sldChg>
      <pc:sldChg chg="modSp add">
        <pc:chgData name="Jo Claes" userId="d64208f3-0076-4064-b6ac-7d8ee9dc279f" providerId="ADAL" clId="{2FEFC5B7-9C91-47E9-862D-B3EA9A8F9A39}" dt="2019-11-25T10:59:25.248" v="156" actId="27636"/>
        <pc:sldMkLst>
          <pc:docMk/>
          <pc:sldMk cId="1407068155" sldId="296"/>
        </pc:sldMkLst>
        <pc:spChg chg="mod">
          <ac:chgData name="Jo Claes" userId="d64208f3-0076-4064-b6ac-7d8ee9dc279f" providerId="ADAL" clId="{2FEFC5B7-9C91-47E9-862D-B3EA9A8F9A39}" dt="2019-11-25T10:59:25.248" v="156" actId="27636"/>
          <ac:spMkLst>
            <pc:docMk/>
            <pc:sldMk cId="1407068155" sldId="296"/>
            <ac:spMk id="3" creationId="{00000000-0000-0000-0000-000000000000}"/>
          </ac:spMkLst>
        </pc:spChg>
      </pc:sldChg>
      <pc:sldChg chg="add">
        <pc:chgData name="Jo Claes" userId="d64208f3-0076-4064-b6ac-7d8ee9dc279f" providerId="ADAL" clId="{2FEFC5B7-9C91-47E9-862D-B3EA9A8F9A39}" dt="2019-11-25T10:59:28.026" v="160"/>
        <pc:sldMkLst>
          <pc:docMk/>
          <pc:sldMk cId="19475836" sldId="297"/>
        </pc:sldMkLst>
      </pc:sldChg>
      <pc:sldChg chg="modSp add">
        <pc:chgData name="Jo Claes" userId="d64208f3-0076-4064-b6ac-7d8ee9dc279f" providerId="ADAL" clId="{2FEFC5B7-9C91-47E9-862D-B3EA9A8F9A39}" dt="2019-11-25T10:59:30.228" v="162" actId="27636"/>
        <pc:sldMkLst>
          <pc:docMk/>
          <pc:sldMk cId="3405074490" sldId="298"/>
        </pc:sldMkLst>
        <pc:spChg chg="mod">
          <ac:chgData name="Jo Claes" userId="d64208f3-0076-4064-b6ac-7d8ee9dc279f" providerId="ADAL" clId="{2FEFC5B7-9C91-47E9-862D-B3EA9A8F9A39}" dt="2019-11-25T10:59:30.228" v="162" actId="27636"/>
          <ac:spMkLst>
            <pc:docMk/>
            <pc:sldMk cId="3405074490" sldId="298"/>
            <ac:spMk id="2" creationId="{00000000-0000-0000-0000-000000000000}"/>
          </ac:spMkLst>
        </pc:spChg>
      </pc:sldChg>
      <pc:sldChg chg="add">
        <pc:chgData name="Jo Claes" userId="d64208f3-0076-4064-b6ac-7d8ee9dc279f" providerId="ADAL" clId="{2FEFC5B7-9C91-47E9-862D-B3EA9A8F9A39}" dt="2019-11-25T10:59:26.014" v="157"/>
        <pc:sldMkLst>
          <pc:docMk/>
          <pc:sldMk cId="1260668510" sldId="300"/>
        </pc:sldMkLst>
      </pc:sldChg>
      <pc:sldChg chg="modSp add">
        <pc:chgData name="Jo Claes" userId="d64208f3-0076-4064-b6ac-7d8ee9dc279f" providerId="ADAL" clId="{2FEFC5B7-9C91-47E9-862D-B3EA9A8F9A39}" dt="2019-11-25T10:59:27.013" v="159" actId="27636"/>
        <pc:sldMkLst>
          <pc:docMk/>
          <pc:sldMk cId="3598061504" sldId="301"/>
        </pc:sldMkLst>
        <pc:spChg chg="mod">
          <ac:chgData name="Jo Claes" userId="d64208f3-0076-4064-b6ac-7d8ee9dc279f" providerId="ADAL" clId="{2FEFC5B7-9C91-47E9-862D-B3EA9A8F9A39}" dt="2019-11-25T10:59:27.013" v="159" actId="27636"/>
          <ac:spMkLst>
            <pc:docMk/>
            <pc:sldMk cId="3598061504" sldId="301"/>
            <ac:spMk id="2" creationId="{00000000-0000-0000-0000-000000000000}"/>
          </ac:spMkLst>
        </pc:spChg>
      </pc:sldChg>
      <pc:sldChg chg="modSp add">
        <pc:chgData name="Jo Claes" userId="d64208f3-0076-4064-b6ac-7d8ee9dc279f" providerId="ADAL" clId="{2FEFC5B7-9C91-47E9-862D-B3EA9A8F9A39}" dt="2019-11-25T10:59:19.578" v="149" actId="27636"/>
        <pc:sldMkLst>
          <pc:docMk/>
          <pc:sldMk cId="1149502164" sldId="302"/>
        </pc:sldMkLst>
        <pc:spChg chg="mod">
          <ac:chgData name="Jo Claes" userId="d64208f3-0076-4064-b6ac-7d8ee9dc279f" providerId="ADAL" clId="{2FEFC5B7-9C91-47E9-862D-B3EA9A8F9A39}" dt="2019-11-25T10:59:19.578" v="149" actId="27636"/>
          <ac:spMkLst>
            <pc:docMk/>
            <pc:sldMk cId="1149502164" sldId="302"/>
            <ac:spMk id="3" creationId="{00000000-0000-0000-0000-000000000000}"/>
          </ac:spMkLst>
        </pc:spChg>
        <pc:spChg chg="mod">
          <ac:chgData name="Jo Claes" userId="d64208f3-0076-4064-b6ac-7d8ee9dc279f" providerId="ADAL" clId="{2FEFC5B7-9C91-47E9-862D-B3EA9A8F9A39}" dt="2019-11-25T10:59:19.515" v="148" actId="27636"/>
          <ac:spMkLst>
            <pc:docMk/>
            <pc:sldMk cId="1149502164" sldId="302"/>
            <ac:spMk id="5" creationId="{00000000-0000-0000-0000-000000000000}"/>
          </ac:spMkLst>
        </pc:spChg>
      </pc:sldChg>
      <pc:sldChg chg="modSp add">
        <pc:chgData name="Jo Claes" userId="d64208f3-0076-4064-b6ac-7d8ee9dc279f" providerId="ADAL" clId="{2FEFC5B7-9C91-47E9-862D-B3EA9A8F9A39}" dt="2019-11-25T10:59:41.257" v="178"/>
        <pc:sldMkLst>
          <pc:docMk/>
          <pc:sldMk cId="133380273" sldId="303"/>
        </pc:sldMkLst>
        <pc:spChg chg="mod">
          <ac:chgData name="Jo Claes" userId="d64208f3-0076-4064-b6ac-7d8ee9dc279f" providerId="ADAL" clId="{2FEFC5B7-9C91-47E9-862D-B3EA9A8F9A39}" dt="2019-11-25T10:59:41.257" v="178"/>
          <ac:spMkLst>
            <pc:docMk/>
            <pc:sldMk cId="133380273" sldId="303"/>
            <ac:spMk id="4" creationId="{00000000-0000-0000-0000-000000000000}"/>
          </ac:spMkLst>
        </pc:spChg>
      </pc:sldChg>
      <pc:sldChg chg="add">
        <pc:chgData name="Jo Claes" userId="d64208f3-0076-4064-b6ac-7d8ee9dc279f" providerId="ADAL" clId="{2FEFC5B7-9C91-47E9-862D-B3EA9A8F9A39}" dt="2019-11-25T10:59:05.003" v="127"/>
        <pc:sldMkLst>
          <pc:docMk/>
          <pc:sldMk cId="407542018" sldId="304"/>
        </pc:sldMkLst>
      </pc:sldChg>
      <pc:sldChg chg="add">
        <pc:chgData name="Jo Claes" userId="d64208f3-0076-4064-b6ac-7d8ee9dc279f" providerId="ADAL" clId="{2FEFC5B7-9C91-47E9-862D-B3EA9A8F9A39}" dt="2019-11-25T10:59:32.541" v="166"/>
        <pc:sldMkLst>
          <pc:docMk/>
          <pc:sldMk cId="110513746" sldId="305"/>
        </pc:sldMkLst>
      </pc:sldChg>
      <pc:sldChg chg="add">
        <pc:chgData name="Jo Claes" userId="d64208f3-0076-4064-b6ac-7d8ee9dc279f" providerId="ADAL" clId="{2FEFC5B7-9C91-47E9-862D-B3EA9A8F9A39}" dt="2019-11-25T10:59:33.321" v="167"/>
        <pc:sldMkLst>
          <pc:docMk/>
          <pc:sldMk cId="2135283688" sldId="306"/>
        </pc:sldMkLst>
      </pc:sldChg>
      <pc:sldChg chg="add">
        <pc:chgData name="Jo Claes" userId="d64208f3-0076-4064-b6ac-7d8ee9dc279f" providerId="ADAL" clId="{2FEFC5B7-9C91-47E9-862D-B3EA9A8F9A39}" dt="2019-11-25T10:59:35.087" v="168"/>
        <pc:sldMkLst>
          <pc:docMk/>
          <pc:sldMk cId="802727989" sldId="307"/>
        </pc:sldMkLst>
      </pc:sldChg>
      <pc:sldChg chg="del">
        <pc:chgData name="Jo Claes" userId="d64208f3-0076-4064-b6ac-7d8ee9dc279f" providerId="ADAL" clId="{2FEFC5B7-9C91-47E9-862D-B3EA9A8F9A39}" dt="2019-11-25T10:54:49.250" v="0" actId="2696"/>
        <pc:sldMkLst>
          <pc:docMk/>
          <pc:sldMk cId="1547862357" sldId="383"/>
        </pc:sldMkLst>
      </pc:sldChg>
      <pc:sldChg chg="del">
        <pc:chgData name="Jo Claes" userId="d64208f3-0076-4064-b6ac-7d8ee9dc279f" providerId="ADAL" clId="{2FEFC5B7-9C91-47E9-862D-B3EA9A8F9A39}" dt="2019-11-25T10:54:49.266" v="1" actId="2696"/>
        <pc:sldMkLst>
          <pc:docMk/>
          <pc:sldMk cId="2139649844" sldId="384"/>
        </pc:sldMkLst>
      </pc:sldChg>
      <pc:sldChg chg="del">
        <pc:chgData name="Jo Claes" userId="d64208f3-0076-4064-b6ac-7d8ee9dc279f" providerId="ADAL" clId="{2FEFC5B7-9C91-47E9-862D-B3EA9A8F9A39}" dt="2019-11-25T10:54:49.281" v="2" actId="2696"/>
        <pc:sldMkLst>
          <pc:docMk/>
          <pc:sldMk cId="1964143737" sldId="385"/>
        </pc:sldMkLst>
      </pc:sldChg>
      <pc:sldChg chg="del">
        <pc:chgData name="Jo Claes" userId="d64208f3-0076-4064-b6ac-7d8ee9dc279f" providerId="ADAL" clId="{2FEFC5B7-9C91-47E9-862D-B3EA9A8F9A39}" dt="2019-11-25T10:54:49.297" v="3" actId="2696"/>
        <pc:sldMkLst>
          <pc:docMk/>
          <pc:sldMk cId="1791171581" sldId="386"/>
        </pc:sldMkLst>
      </pc:sldChg>
      <pc:sldChg chg="del">
        <pc:chgData name="Jo Claes" userId="d64208f3-0076-4064-b6ac-7d8ee9dc279f" providerId="ADAL" clId="{2FEFC5B7-9C91-47E9-862D-B3EA9A8F9A39}" dt="2019-11-25T10:54:49.312" v="4" actId="2696"/>
        <pc:sldMkLst>
          <pc:docMk/>
          <pc:sldMk cId="950679670" sldId="387"/>
        </pc:sldMkLst>
      </pc:sldChg>
      <pc:sldChg chg="del">
        <pc:chgData name="Jo Claes" userId="d64208f3-0076-4064-b6ac-7d8ee9dc279f" providerId="ADAL" clId="{2FEFC5B7-9C91-47E9-862D-B3EA9A8F9A39}" dt="2019-11-25T10:54:49.328" v="5" actId="2696"/>
        <pc:sldMkLst>
          <pc:docMk/>
          <pc:sldMk cId="2558902898" sldId="388"/>
        </pc:sldMkLst>
      </pc:sldChg>
      <pc:sldChg chg="del">
        <pc:chgData name="Jo Claes" userId="d64208f3-0076-4064-b6ac-7d8ee9dc279f" providerId="ADAL" clId="{2FEFC5B7-9C91-47E9-862D-B3EA9A8F9A39}" dt="2019-11-25T10:54:49.359" v="6" actId="2696"/>
        <pc:sldMkLst>
          <pc:docMk/>
          <pc:sldMk cId="796589902" sldId="389"/>
        </pc:sldMkLst>
      </pc:sldChg>
      <pc:sldChg chg="del">
        <pc:chgData name="Jo Claes" userId="d64208f3-0076-4064-b6ac-7d8ee9dc279f" providerId="ADAL" clId="{2FEFC5B7-9C91-47E9-862D-B3EA9A8F9A39}" dt="2019-11-25T10:54:49.375" v="7" actId="2696"/>
        <pc:sldMkLst>
          <pc:docMk/>
          <pc:sldMk cId="685252454" sldId="390"/>
        </pc:sldMkLst>
      </pc:sldChg>
      <pc:sldChg chg="modSp add">
        <pc:chgData name="Jo Claes" userId="d64208f3-0076-4064-b6ac-7d8ee9dc279f" providerId="ADAL" clId="{2FEFC5B7-9C91-47E9-862D-B3EA9A8F9A39}" dt="2019-11-25T10:56:15.274" v="93" actId="6549"/>
        <pc:sldMkLst>
          <pc:docMk/>
          <pc:sldMk cId="1737781469" sldId="390"/>
        </pc:sldMkLst>
        <pc:spChg chg="mod">
          <ac:chgData name="Jo Claes" userId="d64208f3-0076-4064-b6ac-7d8ee9dc279f" providerId="ADAL" clId="{2FEFC5B7-9C91-47E9-862D-B3EA9A8F9A39}" dt="2019-11-25T10:55:41.407" v="89" actId="6549"/>
          <ac:spMkLst>
            <pc:docMk/>
            <pc:sldMk cId="1737781469" sldId="390"/>
            <ac:spMk id="2" creationId="{00000000-0000-0000-0000-000000000000}"/>
          </ac:spMkLst>
        </pc:spChg>
        <pc:spChg chg="mod">
          <ac:chgData name="Jo Claes" userId="d64208f3-0076-4064-b6ac-7d8ee9dc279f" providerId="ADAL" clId="{2FEFC5B7-9C91-47E9-862D-B3EA9A8F9A39}" dt="2019-11-25T10:56:15.274" v="93" actId="6549"/>
          <ac:spMkLst>
            <pc:docMk/>
            <pc:sldMk cId="1737781469" sldId="390"/>
            <ac:spMk id="3" creationId="{00000000-0000-0000-0000-000000000000}"/>
          </ac:spMkLst>
        </pc:spChg>
      </pc:sldChg>
      <pc:sldChg chg="del">
        <pc:chgData name="Jo Claes" userId="d64208f3-0076-4064-b6ac-7d8ee9dc279f" providerId="ADAL" clId="{2FEFC5B7-9C91-47E9-862D-B3EA9A8F9A39}" dt="2019-11-25T10:54:49.391" v="8" actId="2696"/>
        <pc:sldMkLst>
          <pc:docMk/>
          <pc:sldMk cId="3049529181" sldId="391"/>
        </pc:sldMkLst>
      </pc:sldChg>
      <pc:sldChg chg="del">
        <pc:chgData name="Jo Claes" userId="d64208f3-0076-4064-b6ac-7d8ee9dc279f" providerId="ADAL" clId="{2FEFC5B7-9C91-47E9-862D-B3EA9A8F9A39}" dt="2019-11-25T10:54:49.406" v="9" actId="2696"/>
        <pc:sldMkLst>
          <pc:docMk/>
          <pc:sldMk cId="2336976252" sldId="392"/>
        </pc:sldMkLst>
      </pc:sldChg>
      <pc:sldChg chg="del">
        <pc:chgData name="Jo Claes" userId="d64208f3-0076-4064-b6ac-7d8ee9dc279f" providerId="ADAL" clId="{2FEFC5B7-9C91-47E9-862D-B3EA9A8F9A39}" dt="2019-11-25T10:54:49.422" v="10" actId="2696"/>
        <pc:sldMkLst>
          <pc:docMk/>
          <pc:sldMk cId="3873746418" sldId="393"/>
        </pc:sldMkLst>
      </pc:sldChg>
      <pc:sldChg chg="del">
        <pc:chgData name="Jo Claes" userId="d64208f3-0076-4064-b6ac-7d8ee9dc279f" providerId="ADAL" clId="{2FEFC5B7-9C91-47E9-862D-B3EA9A8F9A39}" dt="2019-11-25T10:54:49.437" v="11" actId="2696"/>
        <pc:sldMkLst>
          <pc:docMk/>
          <pc:sldMk cId="262785584" sldId="394"/>
        </pc:sldMkLst>
      </pc:sldChg>
      <pc:sldChg chg="del">
        <pc:chgData name="Jo Claes" userId="d64208f3-0076-4064-b6ac-7d8ee9dc279f" providerId="ADAL" clId="{2FEFC5B7-9C91-47E9-862D-B3EA9A8F9A39}" dt="2019-11-25T10:54:49.453" v="12" actId="2696"/>
        <pc:sldMkLst>
          <pc:docMk/>
          <pc:sldMk cId="1899561421" sldId="395"/>
        </pc:sldMkLst>
      </pc:sldChg>
      <pc:sldChg chg="del">
        <pc:chgData name="Jo Claes" userId="d64208f3-0076-4064-b6ac-7d8ee9dc279f" providerId="ADAL" clId="{2FEFC5B7-9C91-47E9-862D-B3EA9A8F9A39}" dt="2019-11-25T10:54:49.453" v="13" actId="2696"/>
        <pc:sldMkLst>
          <pc:docMk/>
          <pc:sldMk cId="1759349923" sldId="396"/>
        </pc:sldMkLst>
      </pc:sldChg>
      <pc:sldChg chg="del">
        <pc:chgData name="Jo Claes" userId="d64208f3-0076-4064-b6ac-7d8ee9dc279f" providerId="ADAL" clId="{2FEFC5B7-9C91-47E9-862D-B3EA9A8F9A39}" dt="2019-11-25T10:54:49.469" v="14" actId="2696"/>
        <pc:sldMkLst>
          <pc:docMk/>
          <pc:sldMk cId="2739945335" sldId="397"/>
        </pc:sldMkLst>
      </pc:sldChg>
      <pc:sldChg chg="del">
        <pc:chgData name="Jo Claes" userId="d64208f3-0076-4064-b6ac-7d8ee9dc279f" providerId="ADAL" clId="{2FEFC5B7-9C91-47E9-862D-B3EA9A8F9A39}" dt="2019-11-25T10:54:49.484" v="15" actId="2696"/>
        <pc:sldMkLst>
          <pc:docMk/>
          <pc:sldMk cId="1693930749" sldId="398"/>
        </pc:sldMkLst>
      </pc:sldChg>
      <pc:sldChg chg="del">
        <pc:chgData name="Jo Claes" userId="d64208f3-0076-4064-b6ac-7d8ee9dc279f" providerId="ADAL" clId="{2FEFC5B7-9C91-47E9-862D-B3EA9A8F9A39}" dt="2019-11-25T10:54:49.500" v="16" actId="2696"/>
        <pc:sldMkLst>
          <pc:docMk/>
          <pc:sldMk cId="3521158933" sldId="399"/>
        </pc:sldMkLst>
      </pc:sldChg>
      <pc:sldChg chg="del">
        <pc:chgData name="Jo Claes" userId="d64208f3-0076-4064-b6ac-7d8ee9dc279f" providerId="ADAL" clId="{2FEFC5B7-9C91-47E9-862D-B3EA9A8F9A39}" dt="2019-11-25T10:54:49.516" v="17" actId="2696"/>
        <pc:sldMkLst>
          <pc:docMk/>
          <pc:sldMk cId="195975306" sldId="400"/>
        </pc:sldMkLst>
      </pc:sldChg>
      <pc:sldChg chg="del">
        <pc:chgData name="Jo Claes" userId="d64208f3-0076-4064-b6ac-7d8ee9dc279f" providerId="ADAL" clId="{2FEFC5B7-9C91-47E9-862D-B3EA9A8F9A39}" dt="2019-11-25T10:54:49.547" v="18" actId="2696"/>
        <pc:sldMkLst>
          <pc:docMk/>
          <pc:sldMk cId="856480805" sldId="401"/>
        </pc:sldMkLst>
      </pc:sldChg>
      <pc:sldChg chg="del">
        <pc:chgData name="Jo Claes" userId="d64208f3-0076-4064-b6ac-7d8ee9dc279f" providerId="ADAL" clId="{2FEFC5B7-9C91-47E9-862D-B3EA9A8F9A39}" dt="2019-11-25T10:54:49.594" v="20" actId="2696"/>
        <pc:sldMkLst>
          <pc:docMk/>
          <pc:sldMk cId="2330990099" sldId="402"/>
        </pc:sldMkLst>
      </pc:sldChg>
      <pc:sldChg chg="del">
        <pc:chgData name="Jo Claes" userId="d64208f3-0076-4064-b6ac-7d8ee9dc279f" providerId="ADAL" clId="{2FEFC5B7-9C91-47E9-862D-B3EA9A8F9A39}" dt="2019-11-25T10:54:49.594" v="21" actId="2696"/>
        <pc:sldMkLst>
          <pc:docMk/>
          <pc:sldMk cId="2391910249" sldId="403"/>
        </pc:sldMkLst>
      </pc:sldChg>
      <pc:sldChg chg="del">
        <pc:chgData name="Jo Claes" userId="d64208f3-0076-4064-b6ac-7d8ee9dc279f" providerId="ADAL" clId="{2FEFC5B7-9C91-47E9-862D-B3EA9A8F9A39}" dt="2019-11-25T10:54:49.609" v="22" actId="2696"/>
        <pc:sldMkLst>
          <pc:docMk/>
          <pc:sldMk cId="913030274" sldId="404"/>
        </pc:sldMkLst>
      </pc:sldChg>
      <pc:sldChg chg="del">
        <pc:chgData name="Jo Claes" userId="d64208f3-0076-4064-b6ac-7d8ee9dc279f" providerId="ADAL" clId="{2FEFC5B7-9C91-47E9-862D-B3EA9A8F9A39}" dt="2019-11-25T10:54:49.625" v="23" actId="2696"/>
        <pc:sldMkLst>
          <pc:docMk/>
          <pc:sldMk cId="3746773096" sldId="405"/>
        </pc:sldMkLst>
      </pc:sldChg>
      <pc:sldChg chg="del">
        <pc:chgData name="Jo Claes" userId="d64208f3-0076-4064-b6ac-7d8ee9dc279f" providerId="ADAL" clId="{2FEFC5B7-9C91-47E9-862D-B3EA9A8F9A39}" dt="2019-11-25T10:54:49.640" v="24" actId="2696"/>
        <pc:sldMkLst>
          <pc:docMk/>
          <pc:sldMk cId="1265273924" sldId="406"/>
        </pc:sldMkLst>
      </pc:sldChg>
      <pc:sldChg chg="del">
        <pc:chgData name="Jo Claes" userId="d64208f3-0076-4064-b6ac-7d8ee9dc279f" providerId="ADAL" clId="{2FEFC5B7-9C91-47E9-862D-B3EA9A8F9A39}" dt="2019-11-25T10:54:49.656" v="25" actId="2696"/>
        <pc:sldMkLst>
          <pc:docMk/>
          <pc:sldMk cId="28067970" sldId="407"/>
        </pc:sldMkLst>
      </pc:sldChg>
      <pc:sldChg chg="del">
        <pc:chgData name="Jo Claes" userId="d64208f3-0076-4064-b6ac-7d8ee9dc279f" providerId="ADAL" clId="{2FEFC5B7-9C91-47E9-862D-B3EA9A8F9A39}" dt="2019-11-25T10:54:49.672" v="26" actId="2696"/>
        <pc:sldMkLst>
          <pc:docMk/>
          <pc:sldMk cId="2528673527" sldId="408"/>
        </pc:sldMkLst>
      </pc:sldChg>
      <pc:sldChg chg="del">
        <pc:chgData name="Jo Claes" userId="d64208f3-0076-4064-b6ac-7d8ee9dc279f" providerId="ADAL" clId="{2FEFC5B7-9C91-47E9-862D-B3EA9A8F9A39}" dt="2019-11-25T10:54:49.687" v="27" actId="2696"/>
        <pc:sldMkLst>
          <pc:docMk/>
          <pc:sldMk cId="124249529" sldId="409"/>
        </pc:sldMkLst>
      </pc:sldChg>
      <pc:sldChg chg="del">
        <pc:chgData name="Jo Claes" userId="d64208f3-0076-4064-b6ac-7d8ee9dc279f" providerId="ADAL" clId="{2FEFC5B7-9C91-47E9-862D-B3EA9A8F9A39}" dt="2019-11-25T10:54:49.687" v="28" actId="2696"/>
        <pc:sldMkLst>
          <pc:docMk/>
          <pc:sldMk cId="2137589421" sldId="410"/>
        </pc:sldMkLst>
      </pc:sldChg>
      <pc:sldChg chg="del">
        <pc:chgData name="Jo Claes" userId="d64208f3-0076-4064-b6ac-7d8ee9dc279f" providerId="ADAL" clId="{2FEFC5B7-9C91-47E9-862D-B3EA9A8F9A39}" dt="2019-11-25T10:54:49.703" v="29" actId="2696"/>
        <pc:sldMkLst>
          <pc:docMk/>
          <pc:sldMk cId="2012104575" sldId="411"/>
        </pc:sldMkLst>
      </pc:sldChg>
      <pc:sldChg chg="del">
        <pc:chgData name="Jo Claes" userId="d64208f3-0076-4064-b6ac-7d8ee9dc279f" providerId="ADAL" clId="{2FEFC5B7-9C91-47E9-862D-B3EA9A8F9A39}" dt="2019-11-25T10:54:49.719" v="30" actId="2696"/>
        <pc:sldMkLst>
          <pc:docMk/>
          <pc:sldMk cId="154415035" sldId="412"/>
        </pc:sldMkLst>
      </pc:sldChg>
      <pc:sldChg chg="del">
        <pc:chgData name="Jo Claes" userId="d64208f3-0076-4064-b6ac-7d8ee9dc279f" providerId="ADAL" clId="{2FEFC5B7-9C91-47E9-862D-B3EA9A8F9A39}" dt="2019-11-25T10:54:49.734" v="31" actId="2696"/>
        <pc:sldMkLst>
          <pc:docMk/>
          <pc:sldMk cId="3406819024" sldId="413"/>
        </pc:sldMkLst>
      </pc:sldChg>
      <pc:sldChg chg="del">
        <pc:chgData name="Jo Claes" userId="d64208f3-0076-4064-b6ac-7d8ee9dc279f" providerId="ADAL" clId="{2FEFC5B7-9C91-47E9-862D-B3EA9A8F9A39}" dt="2019-11-25T10:54:49.750" v="32" actId="2696"/>
        <pc:sldMkLst>
          <pc:docMk/>
          <pc:sldMk cId="500785520" sldId="414"/>
        </pc:sldMkLst>
      </pc:sldChg>
      <pc:sldChg chg="del">
        <pc:chgData name="Jo Claes" userId="d64208f3-0076-4064-b6ac-7d8ee9dc279f" providerId="ADAL" clId="{2FEFC5B7-9C91-47E9-862D-B3EA9A8F9A39}" dt="2019-11-25T10:54:49.781" v="33" actId="2696"/>
        <pc:sldMkLst>
          <pc:docMk/>
          <pc:sldMk cId="3735516264" sldId="415"/>
        </pc:sldMkLst>
      </pc:sldChg>
      <pc:sldChg chg="del">
        <pc:chgData name="Jo Claes" userId="d64208f3-0076-4064-b6ac-7d8ee9dc279f" providerId="ADAL" clId="{2FEFC5B7-9C91-47E9-862D-B3EA9A8F9A39}" dt="2019-11-25T10:54:49.797" v="34" actId="2696"/>
        <pc:sldMkLst>
          <pc:docMk/>
          <pc:sldMk cId="1283106462" sldId="416"/>
        </pc:sldMkLst>
      </pc:sldChg>
      <pc:sldChg chg="del">
        <pc:chgData name="Jo Claes" userId="d64208f3-0076-4064-b6ac-7d8ee9dc279f" providerId="ADAL" clId="{2FEFC5B7-9C91-47E9-862D-B3EA9A8F9A39}" dt="2019-11-25T10:54:49.812" v="35" actId="2696"/>
        <pc:sldMkLst>
          <pc:docMk/>
          <pc:sldMk cId="3024569991" sldId="417"/>
        </pc:sldMkLst>
      </pc:sldChg>
      <pc:sldChg chg="del">
        <pc:chgData name="Jo Claes" userId="d64208f3-0076-4064-b6ac-7d8ee9dc279f" providerId="ADAL" clId="{2FEFC5B7-9C91-47E9-862D-B3EA9A8F9A39}" dt="2019-11-25T10:54:49.828" v="36" actId="2696"/>
        <pc:sldMkLst>
          <pc:docMk/>
          <pc:sldMk cId="903841335" sldId="418"/>
        </pc:sldMkLst>
      </pc:sldChg>
      <pc:sldChg chg="del">
        <pc:chgData name="Jo Claes" userId="d64208f3-0076-4064-b6ac-7d8ee9dc279f" providerId="ADAL" clId="{2FEFC5B7-9C91-47E9-862D-B3EA9A8F9A39}" dt="2019-11-25T10:54:49.844" v="37" actId="2696"/>
        <pc:sldMkLst>
          <pc:docMk/>
          <pc:sldMk cId="4063399250" sldId="419"/>
        </pc:sldMkLst>
      </pc:sldChg>
      <pc:sldChg chg="del">
        <pc:chgData name="Jo Claes" userId="d64208f3-0076-4064-b6ac-7d8ee9dc279f" providerId="ADAL" clId="{2FEFC5B7-9C91-47E9-862D-B3EA9A8F9A39}" dt="2019-11-25T10:54:49.859" v="38" actId="2696"/>
        <pc:sldMkLst>
          <pc:docMk/>
          <pc:sldMk cId="2338916224" sldId="420"/>
        </pc:sldMkLst>
      </pc:sldChg>
      <pc:sldChg chg="del">
        <pc:chgData name="Jo Claes" userId="d64208f3-0076-4064-b6ac-7d8ee9dc279f" providerId="ADAL" clId="{2FEFC5B7-9C91-47E9-862D-B3EA9A8F9A39}" dt="2019-11-25T10:54:49.875" v="39" actId="2696"/>
        <pc:sldMkLst>
          <pc:docMk/>
          <pc:sldMk cId="2110920474" sldId="421"/>
        </pc:sldMkLst>
      </pc:sldChg>
      <pc:sldChg chg="del">
        <pc:chgData name="Jo Claes" userId="d64208f3-0076-4064-b6ac-7d8ee9dc279f" providerId="ADAL" clId="{2FEFC5B7-9C91-47E9-862D-B3EA9A8F9A39}" dt="2019-11-25T10:54:49.890" v="40" actId="2696"/>
        <pc:sldMkLst>
          <pc:docMk/>
          <pc:sldMk cId="2306647205" sldId="422"/>
        </pc:sldMkLst>
      </pc:sldChg>
      <pc:sldChg chg="del">
        <pc:chgData name="Jo Claes" userId="d64208f3-0076-4064-b6ac-7d8ee9dc279f" providerId="ADAL" clId="{2FEFC5B7-9C91-47E9-862D-B3EA9A8F9A39}" dt="2019-11-25T10:54:49.890" v="41" actId="2696"/>
        <pc:sldMkLst>
          <pc:docMk/>
          <pc:sldMk cId="2447591274" sldId="423"/>
        </pc:sldMkLst>
      </pc:sldChg>
      <pc:sldChg chg="del">
        <pc:chgData name="Jo Claes" userId="d64208f3-0076-4064-b6ac-7d8ee9dc279f" providerId="ADAL" clId="{2FEFC5B7-9C91-47E9-862D-B3EA9A8F9A39}" dt="2019-11-25T10:54:49.922" v="42" actId="2696"/>
        <pc:sldMkLst>
          <pc:docMk/>
          <pc:sldMk cId="4281572884" sldId="424"/>
        </pc:sldMkLst>
      </pc:sldChg>
      <pc:sldChg chg="del">
        <pc:chgData name="Jo Claes" userId="d64208f3-0076-4064-b6ac-7d8ee9dc279f" providerId="ADAL" clId="{2FEFC5B7-9C91-47E9-862D-B3EA9A8F9A39}" dt="2019-11-25T10:54:49.937" v="43" actId="2696"/>
        <pc:sldMkLst>
          <pc:docMk/>
          <pc:sldMk cId="196722013" sldId="425"/>
        </pc:sldMkLst>
      </pc:sldChg>
      <pc:sldChg chg="del">
        <pc:chgData name="Jo Claes" userId="d64208f3-0076-4064-b6ac-7d8ee9dc279f" providerId="ADAL" clId="{2FEFC5B7-9C91-47E9-862D-B3EA9A8F9A39}" dt="2019-11-25T10:54:49.953" v="44" actId="2696"/>
        <pc:sldMkLst>
          <pc:docMk/>
          <pc:sldMk cId="3794320918" sldId="426"/>
        </pc:sldMkLst>
      </pc:sldChg>
      <pc:sldChg chg="del">
        <pc:chgData name="Jo Claes" userId="d64208f3-0076-4064-b6ac-7d8ee9dc279f" providerId="ADAL" clId="{2FEFC5B7-9C91-47E9-862D-B3EA9A8F9A39}" dt="2019-11-25T10:54:49.953" v="45" actId="2696"/>
        <pc:sldMkLst>
          <pc:docMk/>
          <pc:sldMk cId="2469536333" sldId="427"/>
        </pc:sldMkLst>
      </pc:sldChg>
      <pc:sldChg chg="del">
        <pc:chgData name="Jo Claes" userId="d64208f3-0076-4064-b6ac-7d8ee9dc279f" providerId="ADAL" clId="{2FEFC5B7-9C91-47E9-862D-B3EA9A8F9A39}" dt="2019-11-25T10:54:49.969" v="46" actId="2696"/>
        <pc:sldMkLst>
          <pc:docMk/>
          <pc:sldMk cId="2861815171" sldId="428"/>
        </pc:sldMkLst>
      </pc:sldChg>
      <pc:sldChg chg="del">
        <pc:chgData name="Jo Claes" userId="d64208f3-0076-4064-b6ac-7d8ee9dc279f" providerId="ADAL" clId="{2FEFC5B7-9C91-47E9-862D-B3EA9A8F9A39}" dt="2019-11-25T10:54:49.984" v="47" actId="2696"/>
        <pc:sldMkLst>
          <pc:docMk/>
          <pc:sldMk cId="358576512" sldId="429"/>
        </pc:sldMkLst>
      </pc:sldChg>
      <pc:sldChg chg="del">
        <pc:chgData name="Jo Claes" userId="d64208f3-0076-4064-b6ac-7d8ee9dc279f" providerId="ADAL" clId="{2FEFC5B7-9C91-47E9-862D-B3EA9A8F9A39}" dt="2019-11-25T10:54:49.984" v="48" actId="2696"/>
        <pc:sldMkLst>
          <pc:docMk/>
          <pc:sldMk cId="2329253673" sldId="430"/>
        </pc:sldMkLst>
      </pc:sldChg>
      <pc:sldChg chg="del">
        <pc:chgData name="Jo Claes" userId="d64208f3-0076-4064-b6ac-7d8ee9dc279f" providerId="ADAL" clId="{2FEFC5B7-9C91-47E9-862D-B3EA9A8F9A39}" dt="2019-11-25T10:54:50" v="49" actId="2696"/>
        <pc:sldMkLst>
          <pc:docMk/>
          <pc:sldMk cId="1637804272" sldId="431"/>
        </pc:sldMkLst>
      </pc:sldChg>
      <pc:sldChg chg="del">
        <pc:chgData name="Jo Claes" userId="d64208f3-0076-4064-b6ac-7d8ee9dc279f" providerId="ADAL" clId="{2FEFC5B7-9C91-47E9-862D-B3EA9A8F9A39}" dt="2019-11-25T10:54:50.015" v="50" actId="2696"/>
        <pc:sldMkLst>
          <pc:docMk/>
          <pc:sldMk cId="889940741" sldId="432"/>
        </pc:sldMkLst>
      </pc:sldChg>
      <pc:sldChg chg="del">
        <pc:chgData name="Jo Claes" userId="d64208f3-0076-4064-b6ac-7d8ee9dc279f" providerId="ADAL" clId="{2FEFC5B7-9C91-47E9-862D-B3EA9A8F9A39}" dt="2019-11-25T10:54:50.031" v="51" actId="2696"/>
        <pc:sldMkLst>
          <pc:docMk/>
          <pc:sldMk cId="2318662924" sldId="433"/>
        </pc:sldMkLst>
      </pc:sldChg>
      <pc:sldChg chg="del">
        <pc:chgData name="Jo Claes" userId="d64208f3-0076-4064-b6ac-7d8ee9dc279f" providerId="ADAL" clId="{2FEFC5B7-9C91-47E9-862D-B3EA9A8F9A39}" dt="2019-11-25T10:54:50.047" v="52" actId="2696"/>
        <pc:sldMkLst>
          <pc:docMk/>
          <pc:sldMk cId="2251942112" sldId="434"/>
        </pc:sldMkLst>
      </pc:sldChg>
      <pc:sldChg chg="del">
        <pc:chgData name="Jo Claes" userId="d64208f3-0076-4064-b6ac-7d8ee9dc279f" providerId="ADAL" clId="{2FEFC5B7-9C91-47E9-862D-B3EA9A8F9A39}" dt="2019-11-25T10:54:50.047" v="53" actId="2696"/>
        <pc:sldMkLst>
          <pc:docMk/>
          <pc:sldMk cId="411784693" sldId="435"/>
        </pc:sldMkLst>
      </pc:sldChg>
      <pc:sldChg chg="del">
        <pc:chgData name="Jo Claes" userId="d64208f3-0076-4064-b6ac-7d8ee9dc279f" providerId="ADAL" clId="{2FEFC5B7-9C91-47E9-862D-B3EA9A8F9A39}" dt="2019-11-25T10:54:50.062" v="54" actId="2696"/>
        <pc:sldMkLst>
          <pc:docMk/>
          <pc:sldMk cId="2999355796" sldId="436"/>
        </pc:sldMkLst>
      </pc:sldChg>
      <pc:sldChg chg="del">
        <pc:chgData name="Jo Claes" userId="d64208f3-0076-4064-b6ac-7d8ee9dc279f" providerId="ADAL" clId="{2FEFC5B7-9C91-47E9-862D-B3EA9A8F9A39}" dt="2019-11-25T10:54:50.078" v="55" actId="2696"/>
        <pc:sldMkLst>
          <pc:docMk/>
          <pc:sldMk cId="1823255260" sldId="437"/>
        </pc:sldMkLst>
      </pc:sldChg>
      <pc:sldChg chg="del">
        <pc:chgData name="Jo Claes" userId="d64208f3-0076-4064-b6ac-7d8ee9dc279f" providerId="ADAL" clId="{2FEFC5B7-9C91-47E9-862D-B3EA9A8F9A39}" dt="2019-11-25T10:54:50.094" v="56" actId="2696"/>
        <pc:sldMkLst>
          <pc:docMk/>
          <pc:sldMk cId="2818224396" sldId="438"/>
        </pc:sldMkLst>
      </pc:sldChg>
      <pc:sldChg chg="del">
        <pc:chgData name="Jo Claes" userId="d64208f3-0076-4064-b6ac-7d8ee9dc279f" providerId="ADAL" clId="{2FEFC5B7-9C91-47E9-862D-B3EA9A8F9A39}" dt="2019-11-25T10:54:50.094" v="57" actId="2696"/>
        <pc:sldMkLst>
          <pc:docMk/>
          <pc:sldMk cId="1449037790" sldId="439"/>
        </pc:sldMkLst>
      </pc:sldChg>
      <pc:sldChg chg="del">
        <pc:chgData name="Jo Claes" userId="d64208f3-0076-4064-b6ac-7d8ee9dc279f" providerId="ADAL" clId="{2FEFC5B7-9C91-47E9-862D-B3EA9A8F9A39}" dt="2019-11-25T10:54:50.109" v="58" actId="2696"/>
        <pc:sldMkLst>
          <pc:docMk/>
          <pc:sldMk cId="3135365533" sldId="440"/>
        </pc:sldMkLst>
      </pc:sldChg>
      <pc:sldChg chg="del">
        <pc:chgData name="Jo Claes" userId="d64208f3-0076-4064-b6ac-7d8ee9dc279f" providerId="ADAL" clId="{2FEFC5B7-9C91-47E9-862D-B3EA9A8F9A39}" dt="2019-11-25T10:54:50.125" v="59" actId="2696"/>
        <pc:sldMkLst>
          <pc:docMk/>
          <pc:sldMk cId="424142075" sldId="441"/>
        </pc:sldMkLst>
      </pc:sldChg>
      <pc:sldChg chg="del">
        <pc:chgData name="Jo Claes" userId="d64208f3-0076-4064-b6ac-7d8ee9dc279f" providerId="ADAL" clId="{2FEFC5B7-9C91-47E9-862D-B3EA9A8F9A39}" dt="2019-11-25T10:54:50.125" v="60" actId="2696"/>
        <pc:sldMkLst>
          <pc:docMk/>
          <pc:sldMk cId="2898255425" sldId="442"/>
        </pc:sldMkLst>
      </pc:sldChg>
      <pc:sldChg chg="del">
        <pc:chgData name="Jo Claes" userId="d64208f3-0076-4064-b6ac-7d8ee9dc279f" providerId="ADAL" clId="{2FEFC5B7-9C91-47E9-862D-B3EA9A8F9A39}" dt="2019-11-25T10:54:50.140" v="61" actId="2696"/>
        <pc:sldMkLst>
          <pc:docMk/>
          <pc:sldMk cId="1215786369" sldId="443"/>
        </pc:sldMkLst>
      </pc:sldChg>
      <pc:sldChg chg="del">
        <pc:chgData name="Jo Claes" userId="d64208f3-0076-4064-b6ac-7d8ee9dc279f" providerId="ADAL" clId="{2FEFC5B7-9C91-47E9-862D-B3EA9A8F9A39}" dt="2019-11-25T10:54:50.156" v="62" actId="2696"/>
        <pc:sldMkLst>
          <pc:docMk/>
          <pc:sldMk cId="1354138247" sldId="444"/>
        </pc:sldMkLst>
      </pc:sldChg>
      <pc:sldChg chg="del">
        <pc:chgData name="Jo Claes" userId="d64208f3-0076-4064-b6ac-7d8ee9dc279f" providerId="ADAL" clId="{2FEFC5B7-9C91-47E9-862D-B3EA9A8F9A39}" dt="2019-11-25T10:54:50.172" v="63" actId="2696"/>
        <pc:sldMkLst>
          <pc:docMk/>
          <pc:sldMk cId="1854607814" sldId="445"/>
        </pc:sldMkLst>
      </pc:sldChg>
      <pc:sldChg chg="del">
        <pc:chgData name="Jo Claes" userId="d64208f3-0076-4064-b6ac-7d8ee9dc279f" providerId="ADAL" clId="{2FEFC5B7-9C91-47E9-862D-B3EA9A8F9A39}" dt="2019-11-25T10:54:50.187" v="64" actId="2696"/>
        <pc:sldMkLst>
          <pc:docMk/>
          <pc:sldMk cId="980857555" sldId="446"/>
        </pc:sldMkLst>
      </pc:sldChg>
      <pc:sldChg chg="del">
        <pc:chgData name="Jo Claes" userId="d64208f3-0076-4064-b6ac-7d8ee9dc279f" providerId="ADAL" clId="{2FEFC5B7-9C91-47E9-862D-B3EA9A8F9A39}" dt="2019-11-25T10:54:50.187" v="65" actId="2696"/>
        <pc:sldMkLst>
          <pc:docMk/>
          <pc:sldMk cId="4041407547" sldId="447"/>
        </pc:sldMkLst>
      </pc:sldChg>
      <pc:sldChg chg="del">
        <pc:chgData name="Jo Claes" userId="d64208f3-0076-4064-b6ac-7d8ee9dc279f" providerId="ADAL" clId="{2FEFC5B7-9C91-47E9-862D-B3EA9A8F9A39}" dt="2019-11-25T10:54:50.203" v="66" actId="2696"/>
        <pc:sldMkLst>
          <pc:docMk/>
          <pc:sldMk cId="2809362731" sldId="448"/>
        </pc:sldMkLst>
      </pc:sldChg>
      <pc:sldChg chg="del">
        <pc:chgData name="Jo Claes" userId="d64208f3-0076-4064-b6ac-7d8ee9dc279f" providerId="ADAL" clId="{2FEFC5B7-9C91-47E9-862D-B3EA9A8F9A39}" dt="2019-11-25T10:54:50.219" v="67" actId="2696"/>
        <pc:sldMkLst>
          <pc:docMk/>
          <pc:sldMk cId="3401447295" sldId="449"/>
        </pc:sldMkLst>
      </pc:sldChg>
      <pc:sldChg chg="del">
        <pc:chgData name="Jo Claes" userId="d64208f3-0076-4064-b6ac-7d8ee9dc279f" providerId="ADAL" clId="{2FEFC5B7-9C91-47E9-862D-B3EA9A8F9A39}" dt="2019-11-25T10:54:50.234" v="68" actId="2696"/>
        <pc:sldMkLst>
          <pc:docMk/>
          <pc:sldMk cId="2715517389" sldId="450"/>
        </pc:sldMkLst>
      </pc:sldChg>
      <pc:sldChg chg="del">
        <pc:chgData name="Jo Claes" userId="d64208f3-0076-4064-b6ac-7d8ee9dc279f" providerId="ADAL" clId="{2FEFC5B7-9C91-47E9-862D-B3EA9A8F9A39}" dt="2019-11-25T10:54:50.250" v="69" actId="2696"/>
        <pc:sldMkLst>
          <pc:docMk/>
          <pc:sldMk cId="1203409569" sldId="451"/>
        </pc:sldMkLst>
      </pc:sldChg>
      <pc:sldChg chg="del">
        <pc:chgData name="Jo Claes" userId="d64208f3-0076-4064-b6ac-7d8ee9dc279f" providerId="ADAL" clId="{2FEFC5B7-9C91-47E9-862D-B3EA9A8F9A39}" dt="2019-11-25T10:54:50.250" v="70" actId="2696"/>
        <pc:sldMkLst>
          <pc:docMk/>
          <pc:sldMk cId="3961090995" sldId="452"/>
        </pc:sldMkLst>
      </pc:sldChg>
      <pc:sldChg chg="del">
        <pc:chgData name="Jo Claes" userId="d64208f3-0076-4064-b6ac-7d8ee9dc279f" providerId="ADAL" clId="{2FEFC5B7-9C91-47E9-862D-B3EA9A8F9A39}" dt="2019-11-25T10:54:50.265" v="71" actId="2696"/>
        <pc:sldMkLst>
          <pc:docMk/>
          <pc:sldMk cId="3491656486" sldId="453"/>
        </pc:sldMkLst>
      </pc:sldChg>
      <pc:sldChg chg="del">
        <pc:chgData name="Jo Claes" userId="d64208f3-0076-4064-b6ac-7d8ee9dc279f" providerId="ADAL" clId="{2FEFC5B7-9C91-47E9-862D-B3EA9A8F9A39}" dt="2019-11-25T10:54:50.281" v="72" actId="2696"/>
        <pc:sldMkLst>
          <pc:docMk/>
          <pc:sldMk cId="4194526092" sldId="454"/>
        </pc:sldMkLst>
      </pc:sldChg>
      <pc:sldChg chg="del">
        <pc:chgData name="Jo Claes" userId="d64208f3-0076-4064-b6ac-7d8ee9dc279f" providerId="ADAL" clId="{2FEFC5B7-9C91-47E9-862D-B3EA9A8F9A39}" dt="2019-11-25T10:54:50.297" v="73" actId="2696"/>
        <pc:sldMkLst>
          <pc:docMk/>
          <pc:sldMk cId="2284433056" sldId="455"/>
        </pc:sldMkLst>
      </pc:sldChg>
      <pc:sldChg chg="del">
        <pc:chgData name="Jo Claes" userId="d64208f3-0076-4064-b6ac-7d8ee9dc279f" providerId="ADAL" clId="{2FEFC5B7-9C91-47E9-862D-B3EA9A8F9A39}" dt="2019-11-25T10:54:50.297" v="74" actId="2696"/>
        <pc:sldMkLst>
          <pc:docMk/>
          <pc:sldMk cId="3973359399" sldId="456"/>
        </pc:sldMkLst>
      </pc:sldChg>
      <pc:sldChg chg="del">
        <pc:chgData name="Jo Claes" userId="d64208f3-0076-4064-b6ac-7d8ee9dc279f" providerId="ADAL" clId="{2FEFC5B7-9C91-47E9-862D-B3EA9A8F9A39}" dt="2019-11-25T10:54:50.312" v="75" actId="2696"/>
        <pc:sldMkLst>
          <pc:docMk/>
          <pc:sldMk cId="1743007359" sldId="457"/>
        </pc:sldMkLst>
      </pc:sldChg>
      <pc:sldChg chg="del">
        <pc:chgData name="Jo Claes" userId="d64208f3-0076-4064-b6ac-7d8ee9dc279f" providerId="ADAL" clId="{2FEFC5B7-9C91-47E9-862D-B3EA9A8F9A39}" dt="2019-11-25T10:54:50.312" v="76" actId="2696"/>
        <pc:sldMkLst>
          <pc:docMk/>
          <pc:sldMk cId="4267701641" sldId="458"/>
        </pc:sldMkLst>
      </pc:sldChg>
      <pc:sldChg chg="del">
        <pc:chgData name="Jo Claes" userId="d64208f3-0076-4064-b6ac-7d8ee9dc279f" providerId="ADAL" clId="{2FEFC5B7-9C91-47E9-862D-B3EA9A8F9A39}" dt="2019-11-25T10:54:50.328" v="77" actId="2696"/>
        <pc:sldMkLst>
          <pc:docMk/>
          <pc:sldMk cId="3572199594" sldId="459"/>
        </pc:sldMkLst>
      </pc:sldChg>
      <pc:sldChg chg="del">
        <pc:chgData name="Jo Claes" userId="d64208f3-0076-4064-b6ac-7d8ee9dc279f" providerId="ADAL" clId="{2FEFC5B7-9C91-47E9-862D-B3EA9A8F9A39}" dt="2019-11-25T10:54:50.343" v="78" actId="2696"/>
        <pc:sldMkLst>
          <pc:docMk/>
          <pc:sldMk cId="2591467797" sldId="460"/>
        </pc:sldMkLst>
      </pc:sldChg>
      <pc:sldChg chg="del">
        <pc:chgData name="Jo Claes" userId="d64208f3-0076-4064-b6ac-7d8ee9dc279f" providerId="ADAL" clId="{2FEFC5B7-9C91-47E9-862D-B3EA9A8F9A39}" dt="2019-11-25T10:54:50.359" v="79" actId="2696"/>
        <pc:sldMkLst>
          <pc:docMk/>
          <pc:sldMk cId="2565114066" sldId="461"/>
        </pc:sldMkLst>
      </pc:sldChg>
      <pc:sldChg chg="del">
        <pc:chgData name="Jo Claes" userId="d64208f3-0076-4064-b6ac-7d8ee9dc279f" providerId="ADAL" clId="{2FEFC5B7-9C91-47E9-862D-B3EA9A8F9A39}" dt="2019-11-25T10:54:50.359" v="80" actId="2696"/>
        <pc:sldMkLst>
          <pc:docMk/>
          <pc:sldMk cId="3848416089" sldId="462"/>
        </pc:sldMkLst>
      </pc:sldChg>
      <pc:sldChg chg="del">
        <pc:chgData name="Jo Claes" userId="d64208f3-0076-4064-b6ac-7d8ee9dc279f" providerId="ADAL" clId="{2FEFC5B7-9C91-47E9-862D-B3EA9A8F9A39}" dt="2019-11-25T10:54:50.375" v="81" actId="2696"/>
        <pc:sldMkLst>
          <pc:docMk/>
          <pc:sldMk cId="2271443322" sldId="463"/>
        </pc:sldMkLst>
      </pc:sldChg>
      <pc:sldChg chg="del">
        <pc:chgData name="Jo Claes" userId="d64208f3-0076-4064-b6ac-7d8ee9dc279f" providerId="ADAL" clId="{2FEFC5B7-9C91-47E9-862D-B3EA9A8F9A39}" dt="2019-11-25T10:54:50.390" v="82" actId="2696"/>
        <pc:sldMkLst>
          <pc:docMk/>
          <pc:sldMk cId="2244641402" sldId="464"/>
        </pc:sldMkLst>
      </pc:sldChg>
      <pc:sldChg chg="del">
        <pc:chgData name="Jo Claes" userId="d64208f3-0076-4064-b6ac-7d8ee9dc279f" providerId="ADAL" clId="{2FEFC5B7-9C91-47E9-862D-B3EA9A8F9A39}" dt="2019-11-25T10:54:50.406" v="83" actId="2696"/>
        <pc:sldMkLst>
          <pc:docMk/>
          <pc:sldMk cId="814341782" sldId="465"/>
        </pc:sldMkLst>
      </pc:sldChg>
      <pc:sldChg chg="del">
        <pc:chgData name="Jo Claes" userId="d64208f3-0076-4064-b6ac-7d8ee9dc279f" providerId="ADAL" clId="{2FEFC5B7-9C91-47E9-862D-B3EA9A8F9A39}" dt="2019-11-25T10:54:50.406" v="84" actId="2696"/>
        <pc:sldMkLst>
          <pc:docMk/>
          <pc:sldMk cId="2743520069" sldId="466"/>
        </pc:sldMkLst>
      </pc:sldChg>
      <pc:sldChg chg="del">
        <pc:chgData name="Jo Claes" userId="d64208f3-0076-4064-b6ac-7d8ee9dc279f" providerId="ADAL" clId="{2FEFC5B7-9C91-47E9-862D-B3EA9A8F9A39}" dt="2019-11-25T10:54:50.437" v="86" actId="2696"/>
        <pc:sldMkLst>
          <pc:docMk/>
          <pc:sldMk cId="2183508285" sldId="467"/>
        </pc:sldMkLst>
      </pc:sldChg>
      <pc:sldChg chg="modSp">
        <pc:chgData name="Jo Claes" userId="d64208f3-0076-4064-b6ac-7d8ee9dc279f" providerId="ADAL" clId="{2FEFC5B7-9C91-47E9-862D-B3EA9A8F9A39}" dt="2019-11-25T10:54:53.905" v="87" actId="6549"/>
        <pc:sldMkLst>
          <pc:docMk/>
          <pc:sldMk cId="3121490150" sldId="468"/>
        </pc:sldMkLst>
        <pc:spChg chg="mod">
          <ac:chgData name="Jo Claes" userId="d64208f3-0076-4064-b6ac-7d8ee9dc279f" providerId="ADAL" clId="{2FEFC5B7-9C91-47E9-862D-B3EA9A8F9A39}" dt="2019-11-25T10:54:53.905" v="87" actId="6549"/>
          <ac:spMkLst>
            <pc:docMk/>
            <pc:sldMk cId="3121490150" sldId="468"/>
            <ac:spMk id="5" creationId="{00000000-0000-0000-0000-000000000000}"/>
          </ac:spMkLst>
        </pc:spChg>
      </pc:sldChg>
      <pc:sldChg chg="modSp">
        <pc:chgData name="Jo Claes" userId="d64208f3-0076-4064-b6ac-7d8ee9dc279f" providerId="ADAL" clId="{2FEFC5B7-9C91-47E9-862D-B3EA9A8F9A39}" dt="2019-11-25T10:58:52.537" v="120" actId="27636"/>
        <pc:sldMkLst>
          <pc:docMk/>
          <pc:sldMk cId="3727217650" sldId="472"/>
        </pc:sldMkLst>
        <pc:spChg chg="mod">
          <ac:chgData name="Jo Claes" userId="d64208f3-0076-4064-b6ac-7d8ee9dc279f" providerId="ADAL" clId="{2FEFC5B7-9C91-47E9-862D-B3EA9A8F9A39}" dt="2019-11-25T10:58:52.537" v="120" actId="27636"/>
          <ac:spMkLst>
            <pc:docMk/>
            <pc:sldMk cId="3727217650" sldId="472"/>
            <ac:spMk id="3" creationId="{00000000-0000-0000-0000-000000000000}"/>
          </ac:spMkLst>
        </pc:spChg>
      </pc:sldChg>
      <pc:sldChg chg="del">
        <pc:chgData name="Jo Claes" userId="d64208f3-0076-4064-b6ac-7d8ee9dc279f" providerId="ADAL" clId="{2FEFC5B7-9C91-47E9-862D-B3EA9A8F9A39}" dt="2019-11-25T10:54:49.562" v="19" actId="2696"/>
        <pc:sldMkLst>
          <pc:docMk/>
          <pc:sldMk cId="692869964" sldId="473"/>
        </pc:sldMkLst>
      </pc:sldChg>
      <pc:sldChg chg="del">
        <pc:chgData name="Jo Claes" userId="d64208f3-0076-4064-b6ac-7d8ee9dc279f" providerId="ADAL" clId="{2FEFC5B7-9C91-47E9-862D-B3EA9A8F9A39}" dt="2019-11-25T10:54:50.422" v="85" actId="2696"/>
        <pc:sldMkLst>
          <pc:docMk/>
          <pc:sldMk cId="1823946952" sldId="474"/>
        </pc:sldMkLst>
      </pc:sldChg>
      <pc:sldChg chg="delSp modSp">
        <pc:chgData name="Jo Claes" userId="d64208f3-0076-4064-b6ac-7d8ee9dc279f" providerId="ADAL" clId="{2FEFC5B7-9C91-47E9-862D-B3EA9A8F9A39}" dt="2019-11-25T10:57:11.380" v="107" actId="20577"/>
        <pc:sldMkLst>
          <pc:docMk/>
          <pc:sldMk cId="806297465" sldId="476"/>
        </pc:sldMkLst>
        <pc:spChg chg="mod">
          <ac:chgData name="Jo Claes" userId="d64208f3-0076-4064-b6ac-7d8ee9dc279f" providerId="ADAL" clId="{2FEFC5B7-9C91-47E9-862D-B3EA9A8F9A39}" dt="2019-11-25T10:57:11.380" v="107" actId="20577"/>
          <ac:spMkLst>
            <pc:docMk/>
            <pc:sldMk cId="806297465" sldId="476"/>
            <ac:spMk id="3" creationId="{00000000-0000-0000-0000-000000000000}"/>
          </ac:spMkLst>
        </pc:spChg>
        <pc:spChg chg="del">
          <ac:chgData name="Jo Claes" userId="d64208f3-0076-4064-b6ac-7d8ee9dc279f" providerId="ADAL" clId="{2FEFC5B7-9C91-47E9-862D-B3EA9A8F9A39}" dt="2019-11-25T10:56:23.725" v="94" actId="478"/>
          <ac:spMkLst>
            <pc:docMk/>
            <pc:sldMk cId="806297465" sldId="476"/>
            <ac:spMk id="5" creationId="{00000000-0000-0000-0000-000000000000}"/>
          </ac:spMkLst>
        </pc:spChg>
      </pc:sldChg>
      <pc:sldChg chg="delSp modSp">
        <pc:chgData name="Jo Claes" userId="d64208f3-0076-4064-b6ac-7d8ee9dc279f" providerId="ADAL" clId="{2FEFC5B7-9C91-47E9-862D-B3EA9A8F9A39}" dt="2019-11-25T10:57:24.158" v="109" actId="20577"/>
        <pc:sldMkLst>
          <pc:docMk/>
          <pc:sldMk cId="1333513084" sldId="477"/>
        </pc:sldMkLst>
        <pc:spChg chg="mod">
          <ac:chgData name="Jo Claes" userId="d64208f3-0076-4064-b6ac-7d8ee9dc279f" providerId="ADAL" clId="{2FEFC5B7-9C91-47E9-862D-B3EA9A8F9A39}" dt="2019-11-25T10:57:24.158" v="109" actId="20577"/>
          <ac:spMkLst>
            <pc:docMk/>
            <pc:sldMk cId="1333513084" sldId="477"/>
            <ac:spMk id="2" creationId="{00000000-0000-0000-0000-000000000000}"/>
          </ac:spMkLst>
        </pc:spChg>
        <pc:spChg chg="del">
          <ac:chgData name="Jo Claes" userId="d64208f3-0076-4064-b6ac-7d8ee9dc279f" providerId="ADAL" clId="{2FEFC5B7-9C91-47E9-862D-B3EA9A8F9A39}" dt="2019-11-25T10:56:26.380" v="95" actId="478"/>
          <ac:spMkLst>
            <pc:docMk/>
            <pc:sldMk cId="1333513084" sldId="477"/>
            <ac:spMk id="5" creationId="{00000000-0000-0000-0000-000000000000}"/>
          </ac:spMkLst>
        </pc:spChg>
      </pc:sldChg>
      <pc:sldChg chg="delSp modSp">
        <pc:chgData name="Jo Claes" userId="d64208f3-0076-4064-b6ac-7d8ee9dc279f" providerId="ADAL" clId="{2FEFC5B7-9C91-47E9-862D-B3EA9A8F9A39}" dt="2019-11-25T10:57:31.794" v="111" actId="20577"/>
        <pc:sldMkLst>
          <pc:docMk/>
          <pc:sldMk cId="563707529" sldId="478"/>
        </pc:sldMkLst>
        <pc:spChg chg="mod">
          <ac:chgData name="Jo Claes" userId="d64208f3-0076-4064-b6ac-7d8ee9dc279f" providerId="ADAL" clId="{2FEFC5B7-9C91-47E9-862D-B3EA9A8F9A39}" dt="2019-11-25T10:57:31.794" v="111" actId="20577"/>
          <ac:spMkLst>
            <pc:docMk/>
            <pc:sldMk cId="563707529" sldId="478"/>
            <ac:spMk id="4" creationId="{00000000-0000-0000-0000-000000000000}"/>
          </ac:spMkLst>
        </pc:spChg>
        <pc:spChg chg="del">
          <ac:chgData name="Jo Claes" userId="d64208f3-0076-4064-b6ac-7d8ee9dc279f" providerId="ADAL" clId="{2FEFC5B7-9C91-47E9-862D-B3EA9A8F9A39}" dt="2019-11-25T10:56:29.406" v="96" actId="478"/>
          <ac:spMkLst>
            <pc:docMk/>
            <pc:sldMk cId="563707529" sldId="478"/>
            <ac:spMk id="6" creationId="{00000000-0000-0000-0000-000000000000}"/>
          </ac:spMkLst>
        </pc:spChg>
      </pc:sldChg>
      <pc:sldChg chg="delSp">
        <pc:chgData name="Jo Claes" userId="d64208f3-0076-4064-b6ac-7d8ee9dc279f" providerId="ADAL" clId="{2FEFC5B7-9C91-47E9-862D-B3EA9A8F9A39}" dt="2019-11-25T10:56:32.187" v="97" actId="478"/>
        <pc:sldMkLst>
          <pc:docMk/>
          <pc:sldMk cId="2964748389" sldId="479"/>
        </pc:sldMkLst>
        <pc:spChg chg="del">
          <ac:chgData name="Jo Claes" userId="d64208f3-0076-4064-b6ac-7d8ee9dc279f" providerId="ADAL" clId="{2FEFC5B7-9C91-47E9-862D-B3EA9A8F9A39}" dt="2019-11-25T10:56:32.187" v="97" actId="478"/>
          <ac:spMkLst>
            <pc:docMk/>
            <pc:sldMk cId="2964748389" sldId="479"/>
            <ac:spMk id="7" creationId="{00000000-0000-0000-0000-000000000000}"/>
          </ac:spMkLst>
        </pc:spChg>
      </pc:sldChg>
      <pc:sldChg chg="delSp modSp">
        <pc:chgData name="Jo Claes" userId="d64208f3-0076-4064-b6ac-7d8ee9dc279f" providerId="ADAL" clId="{2FEFC5B7-9C91-47E9-862D-B3EA9A8F9A39}" dt="2019-11-25T10:57:47.603" v="114" actId="20577"/>
        <pc:sldMkLst>
          <pc:docMk/>
          <pc:sldMk cId="3060023991" sldId="481"/>
        </pc:sldMkLst>
        <pc:spChg chg="mod">
          <ac:chgData name="Jo Claes" userId="d64208f3-0076-4064-b6ac-7d8ee9dc279f" providerId="ADAL" clId="{2FEFC5B7-9C91-47E9-862D-B3EA9A8F9A39}" dt="2019-11-25T10:57:47.603" v="114" actId="20577"/>
          <ac:spMkLst>
            <pc:docMk/>
            <pc:sldMk cId="3060023991" sldId="481"/>
            <ac:spMk id="4" creationId="{00000000-0000-0000-0000-000000000000}"/>
          </ac:spMkLst>
        </pc:spChg>
        <pc:spChg chg="del">
          <ac:chgData name="Jo Claes" userId="d64208f3-0076-4064-b6ac-7d8ee9dc279f" providerId="ADAL" clId="{2FEFC5B7-9C91-47E9-862D-B3EA9A8F9A39}" dt="2019-11-25T10:56:36.857" v="98" actId="478"/>
          <ac:spMkLst>
            <pc:docMk/>
            <pc:sldMk cId="3060023991" sldId="481"/>
            <ac:spMk id="7" creationId="{00000000-0000-0000-0000-000000000000}"/>
          </ac:spMkLst>
        </pc:spChg>
      </pc:sldChg>
      <pc:sldChg chg="delSp">
        <pc:chgData name="Jo Claes" userId="d64208f3-0076-4064-b6ac-7d8ee9dc279f" providerId="ADAL" clId="{2FEFC5B7-9C91-47E9-862D-B3EA9A8F9A39}" dt="2019-11-25T10:56:39.294" v="99" actId="478"/>
        <pc:sldMkLst>
          <pc:docMk/>
          <pc:sldMk cId="3960414665" sldId="482"/>
        </pc:sldMkLst>
        <pc:spChg chg="del">
          <ac:chgData name="Jo Claes" userId="d64208f3-0076-4064-b6ac-7d8ee9dc279f" providerId="ADAL" clId="{2FEFC5B7-9C91-47E9-862D-B3EA9A8F9A39}" dt="2019-11-25T10:56:39.294" v="99" actId="478"/>
          <ac:spMkLst>
            <pc:docMk/>
            <pc:sldMk cId="3960414665" sldId="482"/>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Bridges in need of repair</c:v>
                </c:pt>
              </c:strCache>
            </c:strRef>
          </c:tx>
          <c:spPr>
            <a:solidFill>
              <a:schemeClr val="accent1">
                <a:shade val="76000"/>
              </a:schemeClr>
            </a:solidFill>
            <a:ln>
              <a:noFill/>
            </a:ln>
            <a:effectLst/>
          </c:spPr>
          <c:invertIfNegative val="0"/>
          <c:dLbls>
            <c:dLbl>
              <c:idx val="0"/>
              <c:layout>
                <c:manualLayout>
                  <c:x val="3.2206119162640902E-3"/>
                  <c:y val="7.5884704888473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4-4A47-B976-A51A07DFC87C}"/>
                </c:ext>
              </c:extLst>
            </c:dLbl>
            <c:dLbl>
              <c:idx val="1"/>
              <c:layout>
                <c:manualLayout>
                  <c:x val="4.830917874396135E-3"/>
                  <c:y val="6.712877740134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E4-4A47-B976-A51A07DFC87C}"/>
                </c:ext>
              </c:extLst>
            </c:dLbl>
            <c:dLbl>
              <c:idx val="2"/>
              <c:layout>
                <c:manualLayout>
                  <c:x val="-3.2206119162641491E-3"/>
                  <c:y val="7.004741989705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E4-4A47-B976-A51A07DFC87C}"/>
                </c:ext>
              </c:extLst>
            </c:dLbl>
            <c:dLbl>
              <c:idx val="3"/>
              <c:layout>
                <c:manualLayout>
                  <c:x val="-3.2206119162640902E-3"/>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4-4A47-B976-A51A07DFC87C}"/>
                </c:ext>
              </c:extLst>
            </c:dLbl>
            <c:dLbl>
              <c:idx val="4"/>
              <c:layout>
                <c:manualLayout>
                  <c:x val="-1.6103059581320451E-3"/>
                  <c:y val="8.464063237560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E4-4A47-B976-A51A07DFC8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244282</c:v>
                </c:pt>
                <c:pt idx="1">
                  <c:v>235013</c:v>
                </c:pt>
                <c:pt idx="2">
                  <c:v>229642</c:v>
                </c:pt>
                <c:pt idx="3">
                  <c:v>238399</c:v>
                </c:pt>
                <c:pt idx="4">
                  <c:v>234932</c:v>
                </c:pt>
              </c:numCache>
            </c:numRef>
          </c:val>
          <c:extLst>
            <c:ext xmlns:c16="http://schemas.microsoft.com/office/drawing/2014/chart" uri="{C3380CC4-5D6E-409C-BE32-E72D297353CC}">
              <c16:uniqueId val="{00000000-38E4-4A47-B976-A51A07DFC87C}"/>
            </c:ext>
          </c:extLst>
        </c:ser>
        <c:dLbls>
          <c:showLegendKey val="0"/>
          <c:showVal val="0"/>
          <c:showCatName val="0"/>
          <c:showSerName val="0"/>
          <c:showPercent val="0"/>
          <c:showBubbleSize val="0"/>
        </c:dLbls>
        <c:gapWidth val="100"/>
        <c:overlap val="-25"/>
        <c:axId val="208647064"/>
        <c:axId val="776778944"/>
      </c:barChart>
      <c:lineChart>
        <c:grouping val="standard"/>
        <c:varyColors val="0"/>
        <c:ser>
          <c:idx val="1"/>
          <c:order val="1"/>
          <c:tx>
            <c:strRef>
              <c:f>Sheet1!$C$1</c:f>
              <c:strCache>
                <c:ptCount val="1"/>
                <c:pt idx="0">
                  <c:v>% of bridges needing repair</c:v>
                </c:pt>
              </c:strCache>
            </c:strRef>
          </c:tx>
          <c:spPr>
            <a:ln w="28575" cap="rnd">
              <a:solidFill>
                <a:schemeClr val="accent1">
                  <a:tint val="77000"/>
                </a:schemeClr>
              </a:solidFill>
              <a:round/>
            </a:ln>
            <a:effectLst/>
          </c:spPr>
          <c:marker>
            <c:symbol val="none"/>
          </c:marker>
          <c:dLbls>
            <c:dLbl>
              <c:idx val="0"/>
              <c:layout>
                <c:manualLayout>
                  <c:x val="-1.6103059581320451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E4-4A47-B976-A51A07DFC87C}"/>
                </c:ext>
              </c:extLst>
            </c:dLbl>
            <c:dLbl>
              <c:idx val="1"/>
              <c:layout>
                <c:manualLayout>
                  <c:x val="-9.6618357487922701E-3"/>
                  <c:y val="-2.9186424957105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E4-4A47-B976-A51A07DFC87C}"/>
                </c:ext>
              </c:extLst>
            </c:dLbl>
            <c:dLbl>
              <c:idx val="2"/>
              <c:layout>
                <c:manualLayout>
                  <c:x val="-1.7713365539452613E-2"/>
                  <c:y val="-3.2105067452815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E4-4A47-B976-A51A07DFC87C}"/>
                </c:ext>
              </c:extLst>
            </c:dLbl>
            <c:dLbl>
              <c:idx val="3"/>
              <c:layout>
                <c:manualLayout>
                  <c:x val="-1.7713365539452613E-2"/>
                  <c:y val="-4.377963743565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E4-4A47-B976-A51A07DFC87C}"/>
                </c:ext>
              </c:extLst>
            </c:dLbl>
            <c:dLbl>
              <c:idx val="4"/>
              <c:layout>
                <c:manualLayout>
                  <c:x val="-2.7375201288244885E-2"/>
                  <c:y val="-4.6698279931368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E-4B5B-8CE8-B659281224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40</c:v>
                </c:pt>
                <c:pt idx="1">
                  <c:v>38</c:v>
                </c:pt>
                <c:pt idx="2">
                  <c:v>37</c:v>
                </c:pt>
                <c:pt idx="3">
                  <c:v>39</c:v>
                </c:pt>
                <c:pt idx="4">
                  <c:v>38</c:v>
                </c:pt>
              </c:numCache>
            </c:numRef>
          </c:val>
          <c:smooth val="0"/>
          <c:extLst>
            <c:ext xmlns:c16="http://schemas.microsoft.com/office/drawing/2014/chart" uri="{C3380CC4-5D6E-409C-BE32-E72D297353CC}">
              <c16:uniqueId val="{00000001-38E4-4A47-B976-A51A07DFC87C}"/>
            </c:ext>
          </c:extLst>
        </c:ser>
        <c:dLbls>
          <c:showLegendKey val="0"/>
          <c:showVal val="0"/>
          <c:showCatName val="0"/>
          <c:showSerName val="0"/>
          <c:showPercent val="0"/>
          <c:showBubbleSize val="0"/>
        </c:dLbls>
        <c:marker val="1"/>
        <c:smooth val="0"/>
        <c:axId val="776786784"/>
        <c:axId val="776789136"/>
      </c:lineChart>
      <c:catAx>
        <c:axId val="20864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6778944"/>
        <c:crosses val="autoZero"/>
        <c:auto val="1"/>
        <c:lblAlgn val="ctr"/>
        <c:lblOffset val="100"/>
        <c:noMultiLvlLbl val="0"/>
      </c:catAx>
      <c:valAx>
        <c:axId val="77677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647064"/>
        <c:crosses val="autoZero"/>
        <c:crossBetween val="between"/>
      </c:valAx>
      <c:valAx>
        <c:axId val="776789136"/>
        <c:scaling>
          <c:orientation val="minMax"/>
          <c:max val="4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6786784"/>
        <c:crosses val="max"/>
        <c:crossBetween val="between"/>
      </c:valAx>
      <c:catAx>
        <c:axId val="776786784"/>
        <c:scaling>
          <c:orientation val="minMax"/>
        </c:scaling>
        <c:delete val="1"/>
        <c:axPos val="b"/>
        <c:numFmt formatCode="General" sourceLinked="1"/>
        <c:majorTickMark val="out"/>
        <c:minorTickMark val="none"/>
        <c:tickLblPos val="nextTo"/>
        <c:crossAx val="776789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sz="quarter" idx="1"/>
          </p:nvPr>
        </p:nvSpPr>
        <p:spPr>
          <a:xfrm>
            <a:off x="4021296" y="0"/>
            <a:ext cx="3076363" cy="511731"/>
          </a:xfrm>
          <a:prstGeom prst="rect">
            <a:avLst/>
          </a:prstGeom>
        </p:spPr>
        <p:txBody>
          <a:bodyPr vert="horz" lIns="94768" tIns="47384" rIns="94768" bIns="47384" rtlCol="0"/>
          <a:lstStyle>
            <a:lvl1pPr algn="r">
              <a:defRPr sz="1200"/>
            </a:lvl1pPr>
          </a:lstStyle>
          <a:p>
            <a:fld id="{FA79440B-4A93-4734-98D4-2B195F83D438}" type="datetimeFigureOut">
              <a:rPr lang="en-GB" smtClean="0"/>
              <a:t>30/01/2020</a:t>
            </a:fld>
            <a:endParaRPr lang="en-GB"/>
          </a:p>
        </p:txBody>
      </p:sp>
      <p:sp>
        <p:nvSpPr>
          <p:cNvPr id="4" name="Footer Placeholder 3"/>
          <p:cNvSpPr>
            <a:spLocks noGrp="1"/>
          </p:cNvSpPr>
          <p:nvPr>
            <p:ph type="ftr" sz="quarter" idx="2"/>
          </p:nvPr>
        </p:nvSpPr>
        <p:spPr>
          <a:xfrm>
            <a:off x="2" y="9721106"/>
            <a:ext cx="3076363" cy="511731"/>
          </a:xfrm>
          <a:prstGeom prst="rect">
            <a:avLst/>
          </a:prstGeom>
        </p:spPr>
        <p:txBody>
          <a:bodyPr vert="horz" lIns="94768" tIns="47384" rIns="94768" bIns="47384"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06"/>
            <a:ext cx="3076363" cy="511731"/>
          </a:xfrm>
          <a:prstGeom prst="rect">
            <a:avLst/>
          </a:prstGeom>
        </p:spPr>
        <p:txBody>
          <a:bodyPr vert="horz" lIns="94768" tIns="47384" rIns="94768" bIns="47384" rtlCol="0" anchor="b"/>
          <a:lstStyle>
            <a:lvl1pPr algn="r">
              <a:defRPr sz="1200"/>
            </a:lvl1pPr>
          </a:lstStyle>
          <a:p>
            <a:fld id="{E17FEDBA-C036-4298-A426-8D11F2D1DC9D}" type="slidenum">
              <a:rPr lang="en-GB" smtClean="0"/>
              <a:t>‹#›</a:t>
            </a:fld>
            <a:endParaRPr lang="en-GB"/>
          </a:p>
        </p:txBody>
      </p:sp>
    </p:spTree>
    <p:extLst>
      <p:ext uri="{BB962C8B-B14F-4D97-AF65-F5344CB8AC3E}">
        <p14:creationId xmlns:p14="http://schemas.microsoft.com/office/powerpoint/2010/main" val="353108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4768" tIns="47384" rIns="94768" bIns="47384" rtlCol="0"/>
          <a:lstStyle>
            <a:lvl1pPr algn="l">
              <a:defRPr sz="1200"/>
            </a:lvl1pPr>
          </a:lstStyle>
          <a:p>
            <a:endParaRPr lang="fr-FR"/>
          </a:p>
        </p:txBody>
      </p:sp>
      <p:sp>
        <p:nvSpPr>
          <p:cNvPr id="3" name="Date Placeholder 2"/>
          <p:cNvSpPr>
            <a:spLocks noGrp="1"/>
          </p:cNvSpPr>
          <p:nvPr>
            <p:ph type="dt" idx="1"/>
          </p:nvPr>
        </p:nvSpPr>
        <p:spPr>
          <a:xfrm>
            <a:off x="4021296" y="0"/>
            <a:ext cx="3076363" cy="511731"/>
          </a:xfrm>
          <a:prstGeom prst="rect">
            <a:avLst/>
          </a:prstGeom>
        </p:spPr>
        <p:txBody>
          <a:bodyPr vert="horz" lIns="94768" tIns="47384" rIns="94768" bIns="47384" rtlCol="0"/>
          <a:lstStyle>
            <a:lvl1pPr algn="r">
              <a:defRPr sz="1200"/>
            </a:lvl1pPr>
          </a:lstStyle>
          <a:p>
            <a:fld id="{61C3FC1B-1360-4953-A911-6C5EDFE56089}" type="datetimeFigureOut">
              <a:rPr lang="fr-FR" smtClean="0"/>
              <a:t>30/01/2020</a:t>
            </a:fld>
            <a:endParaRPr lang="fr-F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2"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Slide Number Placeholder 6"/>
          <p:cNvSpPr>
            <a:spLocks noGrp="1"/>
          </p:cNvSpPr>
          <p:nvPr>
            <p:ph type="sldNum" sz="quarter" idx="5"/>
          </p:nvPr>
        </p:nvSpPr>
        <p:spPr>
          <a:xfrm>
            <a:off x="4021296" y="9721106"/>
            <a:ext cx="3076363" cy="511731"/>
          </a:xfrm>
          <a:prstGeom prst="rect">
            <a:avLst/>
          </a:prstGeom>
        </p:spPr>
        <p:txBody>
          <a:bodyPr vert="horz" lIns="94768" tIns="47384" rIns="94768" bIns="47384"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a:t>
            </a:fld>
            <a:endParaRPr lang="fr-FR"/>
          </a:p>
        </p:txBody>
      </p:sp>
    </p:spTree>
    <p:extLst>
      <p:ext uri="{BB962C8B-B14F-4D97-AF65-F5344CB8AC3E}">
        <p14:creationId xmlns:p14="http://schemas.microsoft.com/office/powerpoint/2010/main" val="426515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IPCC report</a:t>
            </a:r>
          </a:p>
          <a:p>
            <a:r>
              <a:rPr lang="en-US" sz="1200" b="0" i="0" u="none" strike="noStrike" kern="1200" baseline="0" dirty="0">
                <a:solidFill>
                  <a:schemeClr val="tx1"/>
                </a:solidFill>
                <a:latin typeface="+mn-lt"/>
                <a:ea typeface="+mn-ea"/>
                <a:cs typeface="+mn-cs"/>
              </a:rPr>
              <a:t>the</a:t>
            </a:r>
          </a:p>
          <a:p>
            <a:r>
              <a:rPr lang="en-US" sz="1200" b="0" i="0" u="none" strike="noStrike" kern="1200" baseline="0" dirty="0">
                <a:solidFill>
                  <a:schemeClr val="tx1"/>
                </a:solidFill>
                <a:latin typeface="+mn-lt"/>
                <a:ea typeface="+mn-ea"/>
                <a:cs typeface="+mn-cs"/>
              </a:rPr>
              <a:t>coastal zone chapter of the United Nations Environment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(UNEP) </a:t>
            </a:r>
            <a:r>
              <a:rPr lang="en-US" sz="1200" b="0" i="1" u="none" strike="noStrike" kern="1200" baseline="0" dirty="0">
                <a:solidFill>
                  <a:schemeClr val="tx1"/>
                </a:solidFill>
                <a:latin typeface="+mn-lt"/>
                <a:ea typeface="+mn-ea"/>
                <a:cs typeface="+mn-cs"/>
              </a:rPr>
              <a:t>Handbook on</a:t>
            </a:r>
          </a:p>
          <a:p>
            <a:r>
              <a:rPr lang="en-US" sz="1200" b="0" i="1" u="none" strike="noStrike" kern="1200" baseline="0" dirty="0">
                <a:solidFill>
                  <a:schemeClr val="tx1"/>
                </a:solidFill>
                <a:latin typeface="+mn-lt"/>
                <a:ea typeface="+mn-ea"/>
                <a:cs typeface="+mn-cs"/>
              </a:rPr>
              <a:t>Methods for Climate Change Impacts Assessment and Adaptation Strategies </a:t>
            </a:r>
            <a:r>
              <a:rPr lang="en-US" sz="1200" b="0" i="0" u="none" strike="noStrike" kern="1200" baseline="0" dirty="0">
                <a:solidFill>
                  <a:schemeClr val="tx1"/>
                </a:solidFill>
                <a:latin typeface="+mn-lt"/>
                <a:ea typeface="+mn-ea"/>
                <a:cs typeface="+mn-cs"/>
              </a:rPr>
              <a:t>(Klein and Nicholls,</a:t>
            </a:r>
          </a:p>
          <a:p>
            <a:r>
              <a:rPr lang="da-DK" sz="1200" b="0" i="0" u="none" strike="noStrike" kern="1200" baseline="0" dirty="0">
                <a:solidFill>
                  <a:schemeClr val="tx1"/>
                </a:solidFill>
                <a:latin typeface="+mn-lt"/>
                <a:ea typeface="+mn-ea"/>
                <a:cs typeface="+mn-cs"/>
              </a:rPr>
              <a:t>1998) and other relevant literature (e.g., Klein et al., 1999).</a:t>
            </a:r>
            <a:endParaRPr lang="fr-FR"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33</a:t>
            </a:fld>
            <a:endParaRPr lang="en-US"/>
          </a:p>
        </p:txBody>
      </p:sp>
    </p:spTree>
    <p:extLst>
      <p:ext uri="{BB962C8B-B14F-4D97-AF65-F5344CB8AC3E}">
        <p14:creationId xmlns:p14="http://schemas.microsoft.com/office/powerpoint/2010/main" val="210659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https://www.novethic.fr/actualite/environnement/biodiversite/isr-rse/le-changement-climatique-grignote-nos-cotes-et-menace-plus-d-un-million-de-francais-147571.html</a:t>
            </a:r>
          </a:p>
          <a:p>
            <a:r>
              <a:rPr lang="en-US" dirty="0"/>
              <a:t>https://www.cerema.fr/fr/actualites/adapter-documents-conception-entretien-exploitation</a:t>
            </a:r>
          </a:p>
          <a:p>
            <a:r>
              <a:rPr lang="en-US" dirty="0"/>
              <a:t>https://www.cerema.fr/fr/evenements/territoires-littoraux-transition-face-au-changement</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34</a:t>
            </a:fld>
            <a:endParaRPr lang="en-US"/>
          </a:p>
        </p:txBody>
      </p:sp>
    </p:spTree>
    <p:extLst>
      <p:ext uri="{BB962C8B-B14F-4D97-AF65-F5344CB8AC3E}">
        <p14:creationId xmlns:p14="http://schemas.microsoft.com/office/powerpoint/2010/main" val="10092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https://coastal-environments.weebly.com/landforms-and-processes.html</a:t>
            </a:r>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50</a:t>
            </a:fld>
            <a:endParaRPr lang="en-US"/>
          </a:p>
        </p:txBody>
      </p:sp>
    </p:spTree>
    <p:extLst>
      <p:ext uri="{BB962C8B-B14F-4D97-AF65-F5344CB8AC3E}">
        <p14:creationId xmlns:p14="http://schemas.microsoft.com/office/powerpoint/2010/main" val="308900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D31F2-D280-4941-9FB1-46DCA8BCB0E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89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12</a:t>
            </a:fld>
            <a:endParaRPr lang="fr-FR"/>
          </a:p>
        </p:txBody>
      </p:sp>
    </p:spTree>
    <p:extLst>
      <p:ext uri="{BB962C8B-B14F-4D97-AF65-F5344CB8AC3E}">
        <p14:creationId xmlns:p14="http://schemas.microsoft.com/office/powerpoint/2010/main" val="9360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14</a:t>
            </a:fld>
            <a:endParaRPr lang="en-US"/>
          </a:p>
        </p:txBody>
      </p:sp>
    </p:spTree>
    <p:extLst>
      <p:ext uri="{BB962C8B-B14F-4D97-AF65-F5344CB8AC3E}">
        <p14:creationId xmlns:p14="http://schemas.microsoft.com/office/powerpoint/2010/main" val="177698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15</a:t>
            </a:fld>
            <a:endParaRPr lang="en-US"/>
          </a:p>
        </p:txBody>
      </p:sp>
    </p:spTree>
    <p:extLst>
      <p:ext uri="{BB962C8B-B14F-4D97-AF65-F5344CB8AC3E}">
        <p14:creationId xmlns:p14="http://schemas.microsoft.com/office/powerpoint/2010/main" val="267841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28</a:t>
            </a:fld>
            <a:endParaRPr lang="fr-FR"/>
          </a:p>
        </p:txBody>
      </p:sp>
    </p:spTree>
    <p:extLst>
      <p:ext uri="{BB962C8B-B14F-4D97-AF65-F5344CB8AC3E}">
        <p14:creationId xmlns:p14="http://schemas.microsoft.com/office/powerpoint/2010/main" val="246680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29</a:t>
            </a:fld>
            <a:endParaRPr lang="fr-FR"/>
          </a:p>
        </p:txBody>
      </p:sp>
    </p:spTree>
    <p:extLst>
      <p:ext uri="{BB962C8B-B14F-4D97-AF65-F5344CB8AC3E}">
        <p14:creationId xmlns:p14="http://schemas.microsoft.com/office/powerpoint/2010/main" val="324306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31</a:t>
            </a:fld>
            <a:endParaRPr lang="en-US"/>
          </a:p>
        </p:txBody>
      </p:sp>
    </p:spTree>
    <p:extLst>
      <p:ext uri="{BB962C8B-B14F-4D97-AF65-F5344CB8AC3E}">
        <p14:creationId xmlns:p14="http://schemas.microsoft.com/office/powerpoint/2010/main" val="351324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https://www.unenvironment.org/explore-topics/oceans-seas/what-we-do/working-regional-seas/coastal-zone-management</a:t>
            </a:r>
          </a:p>
          <a:p>
            <a:r>
              <a:rPr lang="en-US" dirty="0"/>
              <a:t>https://www.lavoisier.fr/livre/genie-civil-BTP/climate-change-and-the-coast/descriptif_3917674</a:t>
            </a:r>
          </a:p>
          <a:p>
            <a:r>
              <a:rPr lang="en-US" dirty="0"/>
              <a:t>https://www.novethic.fr/actualite/environnement/biodiversite/isr-rse/le-changement-climatique-grignote-nos-cotes-et-menace-plus-d-un-million-de-francais-147571.html</a:t>
            </a:r>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32</a:t>
            </a:fld>
            <a:endParaRPr lang="en-US"/>
          </a:p>
        </p:txBody>
      </p:sp>
    </p:spTree>
    <p:extLst>
      <p:ext uri="{BB962C8B-B14F-4D97-AF65-F5344CB8AC3E}">
        <p14:creationId xmlns:p14="http://schemas.microsoft.com/office/powerpoint/2010/main" val="206260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814355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6541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79334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846275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115072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885421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543990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5930467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338645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276906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04863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3277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3872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32205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5160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4703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96221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9463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2812923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12601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713257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937155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81292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0834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75809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29342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85174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6219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mn-ea"/>
                <a:ea typeface="+mn-ea"/>
              </a:rPr>
              <a:t>第</a:t>
            </a:r>
            <a:r>
              <a:rPr lang="en-US" altLang="ja-JP" sz="1400" b="1" dirty="0">
                <a:latin typeface="+mn-ea"/>
                <a:ea typeface="+mn-ea"/>
              </a:rPr>
              <a:t>2</a:t>
            </a:r>
            <a:r>
              <a:rPr lang="ja-JP" altLang="en-US" sz="1400" b="1" dirty="0">
                <a:latin typeface="+mn-ea"/>
                <a:ea typeface="+mn-ea"/>
              </a:rPr>
              <a:t>章　用途</a:t>
            </a:r>
            <a:endParaRPr lang="fr-BE" sz="1400" b="1" dirty="0">
              <a:latin typeface="+mn-ea"/>
              <a:ea typeface="+mn-ea"/>
            </a:endParaRP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 id="2147483717" r:id="rId8"/>
    <p:sldLayoutId id="214748371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11424"/>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Restoration</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a:t>
            </a:r>
            <a:r>
              <a:rPr lang="fr-BE" sz="1600" baseline="0" dirty="0"/>
              <a:t> - </a:t>
            </a:r>
            <a:r>
              <a:rPr lang="fr-BE" sz="1600" baseline="0" dirty="0" err="1"/>
              <a:t>Arenas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Swimming</a:t>
            </a:r>
            <a:r>
              <a:rPr lang="fr-BE" sz="1600" baseline="0" dirty="0"/>
              <a:t> pools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Water</a:t>
            </a:r>
            <a:r>
              <a:rPr lang="fr-BE" sz="1600" baseline="0" dirty="0"/>
              <a:t> Distribution</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1294059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Facades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79318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Green</a:t>
            </a:r>
            <a:r>
              <a:rPr lang="fr-BE" sz="1600" baseline="0" dirty="0"/>
              <a:t> </a:t>
            </a:r>
            <a:r>
              <a:rPr lang="fr-BE" sz="1600" baseline="0" dirty="0" err="1"/>
              <a:t>Walls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16"/>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Roofs</a:t>
            </a: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Decoration</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Stainless</a:t>
            </a:r>
            <a:r>
              <a:rPr lang="fr-BE" sz="1600" baseline="0" dirty="0"/>
              <a:t> </a:t>
            </a:r>
            <a:r>
              <a:rPr lang="fr-BE" sz="1600" baseline="0" dirty="0" err="1"/>
              <a:t>Steel</a:t>
            </a:r>
            <a:r>
              <a:rPr lang="fr-BE" sz="1600" baseline="0" dirty="0"/>
              <a:t> </a:t>
            </a:r>
            <a:r>
              <a:rPr lang="fr-BE" sz="1600" baseline="0" dirty="0" err="1"/>
              <a:t>Plumbing</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Escalators</a:t>
            </a:r>
            <a:r>
              <a:rPr lang="fr-BE" sz="1600" baseline="0" dirty="0"/>
              <a:t> and </a:t>
            </a:r>
            <a:r>
              <a:rPr lang="fr-BE" sz="1600" baseline="0" dirty="0" err="1"/>
              <a:t>elevators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Airports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Urban</a:t>
            </a:r>
            <a:r>
              <a:rPr lang="fr-BE" sz="1600" baseline="0" dirty="0"/>
              <a:t> </a:t>
            </a:r>
            <a:r>
              <a:rPr lang="fr-BE" sz="1600" baseline="0" dirty="0" err="1"/>
              <a:t>furniture</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85494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worldstainless.org/Files/ISSF/non-image-files/PDF/ISSF_Stainless_Steel_in_Drinking_Water_Supply.pdf" TargetMode="External"/><Relationship Id="rId3" Type="http://schemas.openxmlformats.org/officeDocument/2006/relationships/hyperlink" Target="http://www.nickelinstitute.org/en/NickelUseInSociety/MaterialsSelectionAndUse/Water/Distribution.aspx" TargetMode="External"/><Relationship Id="rId7" Type="http://schemas.openxmlformats.org/officeDocument/2006/relationships/hyperlink" Target="http://www.posco.com/homepage/docs/eng5/jsp/s91a0000001i.j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worldstainless.org/Files/issf/non-image-files/PDF/ISSF_A_workable_solution.pdf" TargetMode="External"/><Relationship Id="rId11" Type="http://schemas.openxmlformats.org/officeDocument/2006/relationships/hyperlink" Target="https://www.nickelinstitute.org/~/Media/Files/TechnicalLiterature/FieldCorrosionResistanceTestOnStStPipingForBuildingService_12012_.pdf" TargetMode="External"/><Relationship Id="rId5" Type="http://schemas.openxmlformats.org/officeDocument/2006/relationships/hyperlink" Target="https://www.worldstainless.org/Files/issf/non-image-files/PDF/Euro_Inox/Cutler_water_EN.pdf" TargetMode="External"/><Relationship Id="rId10" Type="http://schemas.openxmlformats.org/officeDocument/2006/relationships/hyperlink" Target="http://www.worldstainless.org/Files/issf/non-image-files/PDF/Euro_Inox/CorrResist_SoilsConcrete_EN.pdf" TargetMode="External"/><Relationship Id="rId4" Type="http://schemas.openxmlformats.org/officeDocument/2006/relationships/hyperlink" Target="http://www.imoa.info/download_files/stainless-steel/Stainless_Steel_Pipe.pdf" TargetMode="External"/><Relationship Id="rId9" Type="http://schemas.openxmlformats.org/officeDocument/2006/relationships/hyperlink" Target="https://worldstainless.org/applications/applications-for-the-protection-of-the-environment-and-human-health/protection-of-wat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edition.cnn.com/2019/04/02/us/deficient-bridge-report-2019-trnd/index.html" TargetMode="External"/><Relationship Id="rId3" Type="http://schemas.openxmlformats.org/officeDocument/2006/relationships/hyperlink" Target="https://www.theguardian.com/world/2018/aug/16/bridges-across-europe-are-in-a-dangerous-state-warn-experts" TargetMode="External"/><Relationship Id="rId7" Type="http://schemas.openxmlformats.org/officeDocument/2006/relationships/hyperlink" Target="https://www.lemonde.fr/securite-routiere/article/2018/08/15/un-pont-sur-trois-a-besoin-de-reparations-sur-les-routes-nationales-francaises-selon-un-rapport_5342799_165551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ast.de/BASt_2017/DE/Ingenieurbau/Statistik/statistik-node.html" TargetMode="External"/><Relationship Id="rId5" Type="http://schemas.openxmlformats.org/officeDocument/2006/relationships/hyperlink" Target="https://www.thelocal.de/20180815/bridge-collapse-cannot-be-ruled-out-in-germany-says-expert" TargetMode="External"/><Relationship Id="rId10" Type="http://schemas.openxmlformats.org/officeDocument/2006/relationships/hyperlink" Target="https://www.infrastructurereportcard.org/cat-item/bridges/" TargetMode="External"/><Relationship Id="rId4" Type="http://schemas.openxmlformats.org/officeDocument/2006/relationships/hyperlink" Target="https://ec.europa.eu/jrc/en/news/keeping-european-bridges-safe" TargetMode="External"/><Relationship Id="rId9" Type="http://schemas.openxmlformats.org/officeDocument/2006/relationships/hyperlink" Target="https://artbabridgereport.o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imoa.info/molybdenum-uses/molybdenum-grade-stainless-steels/architecture/pedestrian-bridges.php" TargetMode="External"/><Relationship Id="rId3" Type="http://schemas.openxmlformats.org/officeDocument/2006/relationships/hyperlink" Target="https://www.imoa.info/stainless-solutions/archive/37/Vehicular-rail-and-pedestrian-bridges.php" TargetMode="External"/><Relationship Id="rId7" Type="http://schemas.openxmlformats.org/officeDocument/2006/relationships/hyperlink" Target="http://www.worldstainless.org/Files/issf/non-image-files/PDF/Sustainable_Duplex_Stainless_Steel_Bridg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bssa.org.uk/cms/File/Euro%20Inox%20Publications/Pedestrian%20Bridges.pdf" TargetMode="External"/><Relationship Id="rId5" Type="http://schemas.openxmlformats.org/officeDocument/2006/relationships/hyperlink" Target="https://publications.europa.eu/en/publication-detail/-/publication/ec2748d4-3269-43cd-9a34-3a0e1fba4e23/language-en/format-PDF/source-79161265" TargetMode="External"/><Relationship Id="rId4" Type="http://schemas.openxmlformats.org/officeDocument/2006/relationships/hyperlink" Target="https://www.constructionspecifier.com/duplex-brid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www.worldstainless.org/Files/issf/non-image-files/PDF/ISSF_Stainless_Steel_in_Infrastructure_English.pdf" TargetMode="External"/><Relationship Id="rId3" Type="http://schemas.openxmlformats.org/officeDocument/2006/relationships/hyperlink" Target="http://www.worldstainless.org/Files/issf/non-image-files/PDF/Stonecutters_Bridge_Case_Study-2.pdf" TargetMode="External"/><Relationship Id="rId7" Type="http://schemas.openxmlformats.org/officeDocument/2006/relationships/hyperlink" Target="http://www.stainless-steel-world.net/news/58262/nas-to-supply-stainless-steel-bar.html" TargetMode="External"/><Relationship Id="rId2" Type="http://schemas.openxmlformats.org/officeDocument/2006/relationships/hyperlink" Target="https://www.researchgate.net/publication/233611421_Stonecutters_Bridge_-_Detailed_Design/link/59ce24d3aca272b0ec1a4b34/download" TargetMode="External"/><Relationship Id="rId1" Type="http://schemas.openxmlformats.org/officeDocument/2006/relationships/slideLayout" Target="../slideLayouts/slideLayout2.xml"/><Relationship Id="rId6" Type="http://schemas.openxmlformats.org/officeDocument/2006/relationships/hyperlink" Target="https://www.nickelinstitute.org/nickel-magazine/nickel-magazine-vol34-no2-2019/?lang=English&amp;p=6" TargetMode="External"/><Relationship Id="rId5" Type="http://schemas.openxmlformats.org/officeDocument/2006/relationships/hyperlink" Target="https://www.researchgate.net/publication/233632633_Use_of_Duplex_Stainless_Steel_Plate_for_Durable_Bridge_Construction" TargetMode="External"/><Relationship Id="rId4" Type="http://schemas.openxmlformats.org/officeDocument/2006/relationships/hyperlink" Target="http://www.steel-stainless.org/media/1128/1-stainless-steel-in-structures.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orldstainless.org/architecture_building_and_construction_applications/structural_applications" TargetMode="External"/><Relationship Id="rId3" Type="http://schemas.openxmlformats.org/officeDocument/2006/relationships/hyperlink" Target="https://en.wikipedia.org/wiki/Hong_Kong%E2%80%93Zhuhai%E2%80%93Macau_Bridge" TargetMode="External"/><Relationship Id="rId7" Type="http://schemas.openxmlformats.org/officeDocument/2006/relationships/hyperlink" Target="https://www.apnnews.com/pamban-to-become-indias-first-railway-bridge-to-use-stainless-steel-structura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worldstainless.org/architecture_building_and_construction_applications/structural_applications" TargetMode="External"/><Relationship Id="rId11" Type="http://schemas.openxmlformats.org/officeDocument/2006/relationships/hyperlink" Target="https://www.imoa.info/molybdenum-uses/molybdenum-grade-stainless-steels/architecture/pedestrian-bridges.php" TargetMode="External"/><Relationship Id="rId5" Type="http://schemas.openxmlformats.org/officeDocument/2006/relationships/hyperlink" Target="https://www.imoa.info/molybdenum-media-centre/downloads/" TargetMode="External"/><Relationship Id="rId10" Type="http://schemas.openxmlformats.org/officeDocument/2006/relationships/hyperlink" Target="https://www.outokumpu.com/en/choose-stainless/2018/case-pedestrian-bridge-at-trumpf-headquarters" TargetMode="External"/><Relationship Id="rId4" Type="http://schemas.openxmlformats.org/officeDocument/2006/relationships/hyperlink" Target="#IMOA_Moly_review"/><Relationship Id="rId9" Type="http://schemas.openxmlformats.org/officeDocument/2006/relationships/hyperlink" Target="http://www.worldstainless.org/Files/issf/non-image-files/PDF/ISSF_Stainless_Steel_as_an_Architectural_Material.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www.unfccc.int/resource/docs/tp/tp0199.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8" Type="http://schemas.openxmlformats.org/officeDocument/2006/relationships/hyperlink" Target="http://www.stainlesssteelrebar.org/applications/coastal-protection-at-cromer-uk/" TargetMode="External"/><Relationship Id="rId3" Type="http://schemas.openxmlformats.org/officeDocument/2006/relationships/hyperlink" Target="http://www.unfccc.int/resource/docs/tp/tp0199.pdf" TargetMode="External"/><Relationship Id="rId7"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s://www.ipcc.ch/" TargetMode="External"/><Relationship Id="rId1" Type="http://schemas.openxmlformats.org/officeDocument/2006/relationships/slideLayout" Target="../slideLayouts/slideLayout2.xml"/><Relationship Id="rId6" Type="http://schemas.openxmlformats.org/officeDocument/2006/relationships/hyperlink" Target="https://www.cerema.fr/fr/evenements/territoires-littoraux-transition-face-au-changement" TargetMode="External"/><Relationship Id="rId5" Type="http://schemas.openxmlformats.org/officeDocument/2006/relationships/hyperlink" Target="https://www.cerema.fr/fr/actualites/adapter-documents-conception-entretien-exploitation" TargetMode="External"/><Relationship Id="rId10" Type="http://schemas.openxmlformats.org/officeDocument/2006/relationships/hyperlink" Target="https://www.constructioncayola.com/batiment/article/2008/11/20/23050/l-inox-pour-resister-atlantique" TargetMode="External"/><Relationship Id="rId4" Type="http://schemas.openxmlformats.org/officeDocument/2006/relationships/hyperlink" Target="https://www.novethic.fr/actualite/environnement/biodiversite/isr-rse/le-changement-climatique-grignote-nos-cotes-et-menace-plus-d-un-million-de-francais-147571.html" TargetMode="External"/><Relationship Id="rId9" Type="http://schemas.openxmlformats.org/officeDocument/2006/relationships/hyperlink" Target="http://stainlesssteelrebar.org/applications/bayonne-breakwate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coastal-environments.weebly.com/landforms-and-processes.html" TargetMode="External"/><Relationship Id="rId3" Type="http://schemas.openxmlformats.org/officeDocument/2006/relationships/hyperlink" Target="https://europe.arcelormittal.com/europeprojectgallery/fol_montsaintmichel" TargetMode="External"/><Relationship Id="rId7" Type="http://schemas.openxmlformats.org/officeDocument/2006/relationships/hyperlink" Target="https://www.outokumpu.com/en/choose-stainless/2016/floodgates-to-fight-rising-sea-levels" TargetMode="External"/><Relationship Id="rId2" Type="http://schemas.openxmlformats.org/officeDocument/2006/relationships/hyperlink" Target="https://www.nickelinstitute.org/en/NickelMagazine/MagazineHome/AllArchives/2015/Volume30-3/InUseMontStMichel.aspx?selected=year" TargetMode="External"/><Relationship Id="rId1" Type="http://schemas.openxmlformats.org/officeDocument/2006/relationships/slideLayout" Target="../slideLayouts/slideLayout2.xml"/><Relationship Id="rId6" Type="http://schemas.openxmlformats.org/officeDocument/2006/relationships/hyperlink" Target="https://www.cedinox.es/opencms901/export/sites/cedinox/.galleries/publicaciones-tecnicas/Extension-en-mer-de-Monaco.pdf" TargetMode="External"/><Relationship Id="rId5" Type="http://schemas.openxmlformats.org/officeDocument/2006/relationships/hyperlink" Target="https://www.pontek.fi/in-english" TargetMode="External"/><Relationship Id="rId4" Type="http://schemas.openxmlformats.org/officeDocument/2006/relationships/hyperlink" Target="http://www.pratiwisteel.com/news/view/20110708090600/Outokumpu-Duplex-Stainless-Steel-For-Sluice-And-Flood-Gates-Structures-In-Finland.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coastal-environments.weebly.com/landforms-and-processes.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en-US" sz="5400" dirty="0">
                <a:latin typeface="ＭＳ Ｐゴシック" panose="020B0600070205080204" pitchFamily="50" charset="-128"/>
                <a:ea typeface="ＭＳ Ｐゴシック" panose="020B0600070205080204" pitchFamily="50" charset="-128"/>
              </a:rPr>
              <a:t>建築・土木科</a:t>
            </a:r>
            <a:br>
              <a:rPr lang="en-US" altLang="ja-JP" sz="5400" dirty="0">
                <a:latin typeface="ＭＳ Ｐゴシック" panose="020B0600070205080204" pitchFamily="50" charset="-128"/>
                <a:ea typeface="ＭＳ Ｐゴシック" panose="020B0600070205080204" pitchFamily="50" charset="-128"/>
              </a:rPr>
            </a:br>
            <a:r>
              <a:rPr lang="ja-JP" altLang="en-US" sz="5400" dirty="0">
                <a:latin typeface="ＭＳ Ｐゴシック" panose="020B0600070205080204" pitchFamily="50" charset="-128"/>
                <a:ea typeface="ＭＳ Ｐゴシック" panose="020B0600070205080204" pitchFamily="50" charset="-128"/>
              </a:rPr>
              <a:t>講師用補助教材</a:t>
            </a:r>
            <a:endParaRPr lang="fr-FR" sz="5400" dirty="0">
              <a:latin typeface="ＭＳ Ｐゴシック" panose="020B0600070205080204" pitchFamily="50" charset="-128"/>
              <a:ea typeface="ＭＳ Ｐゴシック" panose="020B0600070205080204" pitchFamily="50" charset="-128"/>
            </a:endParaRPr>
          </a:p>
        </p:txBody>
      </p:sp>
      <p:sp>
        <p:nvSpPr>
          <p:cNvPr id="3" name="Subtitle 2"/>
          <p:cNvSpPr>
            <a:spLocks noGrp="1"/>
          </p:cNvSpPr>
          <p:nvPr>
            <p:ph type="subTitle" idx="1"/>
          </p:nvPr>
        </p:nvSpPr>
        <p:spPr>
          <a:xfrm>
            <a:off x="1143000" y="3806225"/>
            <a:ext cx="6858000" cy="1655762"/>
          </a:xfrm>
        </p:spPr>
        <p:txBody>
          <a:bodyPr>
            <a:normAutofit/>
          </a:bodyPr>
          <a:lstStyle/>
          <a:p>
            <a:r>
              <a:rPr lang="ja-JP" altLang="en-US" sz="4400" b="1" dirty="0">
                <a:solidFill>
                  <a:srgbClr val="C00000"/>
                </a:solidFill>
                <a:latin typeface="ＭＳ Ｐゴシック" panose="020B0600070205080204" pitchFamily="50" charset="-128"/>
                <a:ea typeface="ＭＳ Ｐゴシック" panose="020B0600070205080204" pitchFamily="50" charset="-128"/>
              </a:rPr>
              <a:t>第</a:t>
            </a:r>
            <a:r>
              <a:rPr lang="en-US" altLang="ja-JP" sz="4400" b="1" dirty="0">
                <a:solidFill>
                  <a:srgbClr val="C00000"/>
                </a:solidFill>
                <a:latin typeface="ＭＳ Ｐゴシック" panose="020B0600070205080204" pitchFamily="50" charset="-128"/>
                <a:ea typeface="ＭＳ Ｐゴシック" panose="020B0600070205080204" pitchFamily="50" charset="-128"/>
              </a:rPr>
              <a:t>2</a:t>
            </a:r>
            <a:r>
              <a:rPr lang="ja-JP" altLang="en-US" sz="4400" b="1" dirty="0">
                <a:solidFill>
                  <a:srgbClr val="C00000"/>
                </a:solidFill>
                <a:latin typeface="ＭＳ Ｐゴシック" panose="020B0600070205080204" pitchFamily="50" charset="-128"/>
                <a:ea typeface="ＭＳ Ｐゴシック" panose="020B0600070205080204" pitchFamily="50" charset="-128"/>
              </a:rPr>
              <a:t>章</a:t>
            </a:r>
            <a:endParaRPr lang="en-US" altLang="ja-JP" sz="4400" b="1" dirty="0">
              <a:solidFill>
                <a:srgbClr val="C00000"/>
              </a:solidFill>
              <a:latin typeface="ＭＳ Ｐゴシック" panose="020B0600070205080204" pitchFamily="50" charset="-128"/>
              <a:ea typeface="ＭＳ Ｐゴシック" panose="020B0600070205080204" pitchFamily="50" charset="-128"/>
            </a:endParaRPr>
          </a:p>
          <a:p>
            <a:r>
              <a:rPr lang="ja-JP" altLang="en-US" sz="4400" b="1" dirty="0">
                <a:solidFill>
                  <a:srgbClr val="C00000"/>
                </a:solidFill>
                <a:latin typeface="ＭＳ Ｐゴシック" panose="020B0600070205080204" pitchFamily="50" charset="-128"/>
                <a:ea typeface="ＭＳ Ｐゴシック" panose="020B0600070205080204" pitchFamily="50" charset="-128"/>
              </a:rPr>
              <a:t>用途</a:t>
            </a:r>
            <a:endParaRPr lang="fr-FR" sz="4400" b="1" dirty="0">
              <a:solidFill>
                <a:srgbClr val="C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3612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ja-JP" altLang="en-US" sz="3600" dirty="0">
                <a:latin typeface="+mj-ea"/>
              </a:rPr>
              <a:t>老朽更新前の貯水槽</a:t>
            </a:r>
            <a:br>
              <a:rPr lang="en-GB" sz="3600" dirty="0">
                <a:latin typeface="+mj-ea"/>
              </a:rPr>
            </a:br>
            <a:r>
              <a:rPr lang="ja-JP" altLang="en-US" sz="3600" dirty="0">
                <a:latin typeface="+mj-ea"/>
              </a:rPr>
              <a:t>江陵市（カンヌン）　韓国</a:t>
            </a:r>
            <a:r>
              <a:rPr lang="en-GB" altLang="ja-JP" sz="3600" baseline="30000" dirty="0">
                <a:latin typeface="+mj-ea"/>
              </a:rPr>
              <a:t> </a:t>
            </a:r>
            <a:r>
              <a:rPr lang="en-GB" sz="3600" baseline="30000" dirty="0">
                <a:latin typeface="+mj-ea"/>
              </a:rPr>
              <a:t>2</a:t>
            </a:r>
            <a:endParaRPr lang="en-US" sz="3600" baseline="30000" dirty="0">
              <a:latin typeface="+mj-ea"/>
            </a:endParaRPr>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10</a:t>
            </a:fld>
            <a:endParaRPr lang="fr-BE" dirty="0"/>
          </a:p>
        </p:txBody>
      </p:sp>
      <p:sp>
        <p:nvSpPr>
          <p:cNvPr id="5" name="Espace réservé du contenu 4"/>
          <p:cNvSpPr>
            <a:spLocks noGrp="1"/>
          </p:cNvSpPr>
          <p:nvPr>
            <p:ph idx="4294967295"/>
          </p:nvPr>
        </p:nvSpPr>
        <p:spPr>
          <a:xfrm>
            <a:off x="0" y="1666875"/>
            <a:ext cx="2214563" cy="4997450"/>
          </a:xfrm>
        </p:spPr>
        <p:txBody>
          <a:bodyPr>
            <a:normAutofit fontScale="62500" lnSpcReduction="20000"/>
          </a:bodyPr>
          <a:lstStyle/>
          <a:p>
            <a:pPr marL="0" indent="0">
              <a:buNone/>
            </a:pPr>
            <a:r>
              <a:rPr lang="ja-JP" altLang="en-US" b="1" dirty="0"/>
              <a:t>写真より、コンクリート部の腐食、経年劣化は明らかであり、これが漏水を引き起こしていた。</a:t>
            </a:r>
            <a:endParaRPr lang="en-GB" b="1" dirty="0"/>
          </a:p>
          <a:p>
            <a:pPr marL="0" indent="0">
              <a:buNone/>
            </a:pPr>
            <a:r>
              <a:rPr lang="ja-JP" altLang="en-US" b="1" dirty="0"/>
              <a:t>エポキシ樹脂によるコーティングは、永続性が無いため検討より除外された。</a:t>
            </a:r>
            <a:endParaRPr lang="en-GB" b="1" dirty="0"/>
          </a:p>
          <a:p>
            <a:pPr marL="0" indent="0">
              <a:buNone/>
            </a:pPr>
            <a:r>
              <a:rPr lang="ja-JP" altLang="en-US" b="1" dirty="0"/>
              <a:t>耐食性、耐久性、メンテナンスフリー、バクテリア成長フリーなどを理由に、ステンレス鋼でのライニングによる改修が採用された。</a:t>
            </a:r>
            <a:endParaRPr lang="en-US" sz="1800" b="1" dirty="0"/>
          </a:p>
        </p:txBody>
      </p:sp>
      <p:pic>
        <p:nvPicPr>
          <p:cNvPr id="3" name="Picture 4" descr="\\문창서버\server\7.공사\★시공완료사진\▶워크사진촬영\131216-대구봉덕배수지-STS\시공전\_DSF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00808"/>
            <a:ext cx="6401601" cy="4248472"/>
          </a:xfrm>
          <a:prstGeom prst="rect">
            <a:avLst/>
          </a:prstGeom>
          <a:noFill/>
          <a:ln>
            <a:solidFill>
              <a:schemeClr val="tx1"/>
            </a:solidFill>
          </a:ln>
        </p:spPr>
      </p:pic>
      <p:sp>
        <p:nvSpPr>
          <p:cNvPr id="6" name="ZoneTexte 5"/>
          <p:cNvSpPr txBox="1"/>
          <p:nvPr/>
        </p:nvSpPr>
        <p:spPr>
          <a:xfrm>
            <a:off x="3920372" y="6023029"/>
            <a:ext cx="3384376" cy="646331"/>
          </a:xfrm>
          <a:prstGeom prst="rect">
            <a:avLst/>
          </a:prstGeom>
          <a:noFill/>
        </p:spPr>
        <p:txBody>
          <a:bodyPr wrap="square" rtlCol="0">
            <a:spAutoFit/>
          </a:bodyPr>
          <a:lstStyle/>
          <a:p>
            <a:pPr algn="ctr"/>
            <a:r>
              <a:rPr lang="ja-JP" altLang="en-US" sz="3600" b="1" dirty="0"/>
              <a:t>老朽更新前</a:t>
            </a:r>
            <a:endParaRPr lang="en-US" sz="5400" b="1" dirty="0"/>
          </a:p>
        </p:txBody>
      </p:sp>
    </p:spTree>
    <p:extLst>
      <p:ext uri="{BB962C8B-B14F-4D97-AF65-F5344CB8AC3E}">
        <p14:creationId xmlns:p14="http://schemas.microsoft.com/office/powerpoint/2010/main" val="306002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0"/>
            <a:ext cx="8229600" cy="1143000"/>
          </a:xfrm>
        </p:spPr>
        <p:txBody>
          <a:bodyPr>
            <a:normAutofit/>
          </a:bodyPr>
          <a:lstStyle/>
          <a:p>
            <a:r>
              <a:rPr lang="ja-JP" altLang="en-US" sz="3600" dirty="0"/>
              <a:t>ステンレス鋼のライニング後</a:t>
            </a:r>
            <a:endParaRPr lang="en-US" sz="36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11</a:t>
            </a:fld>
            <a:endParaRPr lang="fr-BE" dirty="0"/>
          </a:p>
        </p:txBody>
      </p:sp>
      <p:pic>
        <p:nvPicPr>
          <p:cNvPr id="3" name="Picture 2" descr="Y:\7.공사\★시공완료사진\워크사진촬영\대구화원배수지\_DSF0416.JPG"/>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l="2181"/>
          <a:stretch/>
        </p:blipFill>
        <p:spPr bwMode="auto">
          <a:xfrm>
            <a:off x="2411412" y="1701280"/>
            <a:ext cx="6445107" cy="4248000"/>
          </a:xfrm>
          <a:prstGeom prst="rect">
            <a:avLst/>
          </a:prstGeom>
          <a:ln>
            <a:solidFill>
              <a:schemeClr val="tx1"/>
            </a:solidFill>
          </a:ln>
        </p:spPr>
      </p:pic>
      <p:sp>
        <p:nvSpPr>
          <p:cNvPr id="6" name="ZoneTexte 5"/>
          <p:cNvSpPr txBox="1"/>
          <p:nvPr/>
        </p:nvSpPr>
        <p:spPr>
          <a:xfrm>
            <a:off x="3941777" y="6021288"/>
            <a:ext cx="3384376" cy="646331"/>
          </a:xfrm>
          <a:prstGeom prst="rect">
            <a:avLst/>
          </a:prstGeom>
          <a:noFill/>
        </p:spPr>
        <p:txBody>
          <a:bodyPr wrap="square" rtlCol="0">
            <a:spAutoFit/>
          </a:bodyPr>
          <a:lstStyle/>
          <a:p>
            <a:pPr algn="ctr"/>
            <a:r>
              <a:rPr lang="ja-JP" altLang="en-US" sz="3600" b="1" dirty="0"/>
              <a:t>老朽更新後</a:t>
            </a:r>
            <a:endParaRPr lang="en-US" sz="5400" b="1" dirty="0"/>
          </a:p>
        </p:txBody>
      </p:sp>
      <p:sp>
        <p:nvSpPr>
          <p:cNvPr id="7" name="Espace réservé du contenu 4"/>
          <p:cNvSpPr txBox="1">
            <a:spLocks/>
          </p:cNvSpPr>
          <p:nvPr/>
        </p:nvSpPr>
        <p:spPr>
          <a:xfrm>
            <a:off x="-18798" y="1667123"/>
            <a:ext cx="2286541" cy="4997152"/>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ja-JP" altLang="en-US" sz="2400" dirty="0"/>
              <a:t>採用鋼種　二層系ステンレス</a:t>
            </a:r>
            <a:endParaRPr lang="en-GB" sz="2400" dirty="0"/>
          </a:p>
          <a:p>
            <a:pPr marL="0" indent="0">
              <a:buNone/>
            </a:pPr>
            <a:r>
              <a:rPr lang="en-GB" sz="2400" dirty="0"/>
              <a:t>329LD</a:t>
            </a:r>
            <a:r>
              <a:rPr lang="ja-JP" altLang="en-US" sz="2400" dirty="0"/>
              <a:t>（韓国規格）、</a:t>
            </a:r>
            <a:r>
              <a:rPr lang="en-GB" sz="2400" dirty="0"/>
              <a:t>SUS329J3L</a:t>
            </a:r>
          </a:p>
          <a:p>
            <a:pPr marL="0" indent="0">
              <a:buNone/>
            </a:pPr>
            <a:r>
              <a:rPr lang="ja-JP" altLang="en-US" sz="2400" dirty="0"/>
              <a:t>ステンレスパネルの溶接接合とコンクリートへのアンカー固定</a:t>
            </a:r>
            <a:endParaRPr lang="en-US" sz="1400" dirty="0"/>
          </a:p>
        </p:txBody>
      </p:sp>
    </p:spTree>
    <p:extLst>
      <p:ext uri="{BB962C8B-B14F-4D97-AF65-F5344CB8AC3E}">
        <p14:creationId xmlns:p14="http://schemas.microsoft.com/office/powerpoint/2010/main" val="396041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latin typeface="ＭＳ Ｐゴシック" panose="020B0600070205080204" pitchFamily="50" charset="-128"/>
                <a:ea typeface="ＭＳ Ｐゴシック" panose="020B0600070205080204" pitchFamily="50" charset="-128"/>
              </a:rPr>
              <a:t>給・配水管 参考サイト</a:t>
            </a:r>
            <a:endParaRPr lang="fr-FR"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3"/>
              </a:rPr>
              <a:t>http://www.nickelinstitute.org/en/NickelUseInSociety/MaterialsSelectionAndUse/Water/Distribution.aspx</a:t>
            </a:r>
            <a:endParaRPr lang="fr-FR" sz="1800" dirty="0">
              <a:latin typeface="MS Gothic" panose="020B0609070205080204" pitchFamily="49" charset="-128"/>
              <a:ea typeface="MS Gothic" panose="020B0609070205080204" pitchFamily="49" charset="-128"/>
            </a:endParaRP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4"/>
              </a:rPr>
              <a:t>http://www.imoa.info/download_files/stainless-steel/Stainless_Steel_Pipe.pdf</a:t>
            </a:r>
            <a:endParaRPr lang="fr-FR" sz="1800" dirty="0">
              <a:latin typeface="MS Gothic" panose="020B0609070205080204" pitchFamily="49" charset="-128"/>
              <a:ea typeface="MS Gothic" panose="020B0609070205080204" pitchFamily="49" charset="-128"/>
            </a:endParaRP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5"/>
              </a:rPr>
              <a:t>https://www.worldstainless.org/Files/issf/non-image-files/PDF/Euro_Inox/Cutler_water_EN.pdf</a:t>
            </a:r>
            <a:endParaRPr lang="fr-FR" sz="1800" dirty="0">
              <a:latin typeface="MS Gothic" panose="020B0609070205080204" pitchFamily="49" charset="-128"/>
              <a:ea typeface="MS Gothic" panose="020B0609070205080204" pitchFamily="49" charset="-128"/>
            </a:endParaRPr>
          </a:p>
          <a:p>
            <a:pPr marL="457200" indent="-457200">
              <a:buFont typeface="+mj-lt"/>
              <a:buAutoNum type="arabicPeriod"/>
            </a:pPr>
            <a:r>
              <a:rPr lang="en-GB" sz="1800" u="sng" dirty="0">
                <a:latin typeface="MS Gothic" panose="020B0609070205080204" pitchFamily="49" charset="-128"/>
                <a:ea typeface="MS Gothic" panose="020B0609070205080204" pitchFamily="49" charset="-128"/>
                <a:hlinkClick r:id="rId6"/>
              </a:rPr>
              <a:t>https://www.worldstainless.org/Files/issf/non-image-files/PDF/ISSF_A_workable_solution.pdf</a:t>
            </a:r>
            <a:endParaRPr lang="en-GB" sz="1800" u="sng" dirty="0">
              <a:latin typeface="MS Gothic" panose="020B0609070205080204" pitchFamily="49" charset="-128"/>
              <a:ea typeface="MS Gothic" panose="020B0609070205080204" pitchFamily="49" charset="-128"/>
            </a:endParaRPr>
          </a:p>
          <a:p>
            <a:pPr marL="457200" indent="-457200">
              <a:buFont typeface="+mj-lt"/>
              <a:buAutoNum type="arabicPeriod"/>
            </a:pPr>
            <a:r>
              <a:rPr lang="fr-FR" sz="1800" dirty="0">
                <a:latin typeface="MS Gothic" panose="020B0609070205080204" pitchFamily="49" charset="-128"/>
                <a:ea typeface="MS Gothic" panose="020B0609070205080204" pitchFamily="49" charset="-128"/>
              </a:rPr>
              <a:t>Source: POSCO, </a:t>
            </a:r>
            <a:r>
              <a:rPr lang="fr-FR" sz="1800" dirty="0" err="1">
                <a:latin typeface="MS Gothic" panose="020B0609070205080204" pitchFamily="49" charset="-128"/>
                <a:ea typeface="MS Gothic" panose="020B0609070205080204" pitchFamily="49" charset="-128"/>
              </a:rPr>
              <a:t>Korea</a:t>
            </a:r>
            <a:r>
              <a:rPr lang="fr-FR" sz="1800" dirty="0">
                <a:latin typeface="MS Gothic" panose="020B0609070205080204" pitchFamily="49" charset="-128"/>
                <a:ea typeface="MS Gothic" panose="020B0609070205080204" pitchFamily="49" charset="-128"/>
              </a:rPr>
              <a:t> (</a:t>
            </a:r>
            <a:r>
              <a:rPr lang="fr-FR" sz="1800" dirty="0">
                <a:latin typeface="MS Gothic" panose="020B0609070205080204" pitchFamily="49" charset="-128"/>
                <a:ea typeface="MS Gothic" panose="020B0609070205080204" pitchFamily="49" charset="-128"/>
                <a:hlinkClick r:id="rId7"/>
              </a:rPr>
              <a:t>http://www.posco.com</a:t>
            </a:r>
            <a:r>
              <a:rPr lang="fr-FR" sz="1800" dirty="0">
                <a:latin typeface="MS Gothic" panose="020B0609070205080204" pitchFamily="49" charset="-128"/>
                <a:ea typeface="MS Gothic" panose="020B0609070205080204" pitchFamily="49" charset="-128"/>
              </a:rPr>
              <a:t>)</a:t>
            </a: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8"/>
              </a:rPr>
              <a:t>https://www.worldstainless.org/Files/ISSF/non-image-files/PDF/ISSF_Stainless_Steel_in_Drinking_Water_Supply.pdf</a:t>
            </a:r>
            <a:r>
              <a:rPr lang="fr-FR" sz="1800" dirty="0">
                <a:latin typeface="MS Gothic" panose="020B0609070205080204" pitchFamily="49" charset="-128"/>
                <a:ea typeface="MS Gothic" panose="020B0609070205080204" pitchFamily="49" charset="-128"/>
              </a:rPr>
              <a:t>  </a:t>
            </a: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9"/>
              </a:rPr>
              <a:t>https://worldstainless.org</a:t>
            </a:r>
            <a:r>
              <a:rPr lang="en-GB" sz="1800" dirty="0">
                <a:latin typeface="MS Gothic" panose="020B0609070205080204" pitchFamily="49" charset="-128"/>
                <a:ea typeface="MS Gothic" panose="020B0609070205080204" pitchFamily="49" charset="-128"/>
                <a:hlinkClick r:id="rId9"/>
              </a:rPr>
              <a:t>/applications/applications-for-the-protection-of-the-environment-and-human-health/protection-of-water/</a:t>
            </a:r>
            <a:endParaRPr lang="en-GB" sz="1800" dirty="0">
              <a:latin typeface="MS Gothic" panose="020B0609070205080204" pitchFamily="49" charset="-128"/>
              <a:ea typeface="MS Gothic" panose="020B0609070205080204" pitchFamily="49" charset="-128"/>
            </a:endParaRP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10"/>
              </a:rPr>
              <a:t>https://www.worldstainless.org/Files/issf/non-image-files/PDF/Euro_Inox/CorrResist_SoilsConcrete_EN.pdf</a:t>
            </a:r>
            <a:endParaRPr lang="fr-FR" sz="1800" dirty="0">
              <a:latin typeface="MS Gothic" panose="020B0609070205080204" pitchFamily="49" charset="-128"/>
              <a:ea typeface="MS Gothic" panose="020B0609070205080204" pitchFamily="49" charset="-128"/>
            </a:endParaRP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11"/>
              </a:rPr>
              <a:t>https://www.nickelinstitute.org/~/Media/Files/TechnicalLiterature/FieldCorrosionResistanceTestOnStStPipingForBuildingService_12012_.pdf</a:t>
            </a:r>
            <a:endParaRPr lang="fr-FR" sz="1800" dirty="0">
              <a:latin typeface="MS Gothic" panose="020B0609070205080204" pitchFamily="49" charset="-128"/>
              <a:ea typeface="MS Gothic" panose="020B0609070205080204" pitchFamily="49" charset="-128"/>
            </a:endParaRPr>
          </a:p>
          <a:p>
            <a:pPr marL="457200" indent="-457200">
              <a:buFont typeface="+mj-lt"/>
              <a:buAutoNum type="arabicPeriod"/>
            </a:pPr>
            <a:r>
              <a:rPr lang="fr-FR" sz="1800" dirty="0">
                <a:latin typeface="MS Gothic" panose="020B0609070205080204" pitchFamily="49" charset="-128"/>
                <a:ea typeface="MS Gothic" panose="020B0609070205080204" pitchFamily="49" charset="-128"/>
                <a:hlinkClick r:id="rId9"/>
              </a:rPr>
              <a:t>https://worldstainless.org</a:t>
            </a:r>
            <a:r>
              <a:rPr lang="en-GB" sz="1800" dirty="0">
                <a:latin typeface="MS Gothic" panose="020B0609070205080204" pitchFamily="49" charset="-128"/>
                <a:ea typeface="MS Gothic" panose="020B0609070205080204" pitchFamily="49" charset="-128"/>
                <a:hlinkClick r:id="rId9"/>
              </a:rPr>
              <a:t>/applications/applications-for-the-protection-of-the-environment-and-human-health/protection-of-water/</a:t>
            </a:r>
            <a:endParaRPr lang="en-GB" sz="1800" dirty="0">
              <a:latin typeface="MS Gothic" panose="020B0609070205080204" pitchFamily="49" charset="-128"/>
              <a:ea typeface="MS Gothic" panose="020B0609070205080204" pitchFamily="49" charset="-128"/>
            </a:endParaRPr>
          </a:p>
        </p:txBody>
      </p:sp>
      <p:sp>
        <p:nvSpPr>
          <p:cNvPr id="4" name="Slide Number Placeholder 3">
            <a:extLst>
              <a:ext uri="{FF2B5EF4-FFF2-40B4-BE49-F238E27FC236}">
                <a16:creationId xmlns:a16="http://schemas.microsoft.com/office/drawing/2014/main" id="{17281CFC-1894-49ED-8599-43ED14524E80}"/>
              </a:ext>
            </a:extLst>
          </p:cNvPr>
          <p:cNvSpPr>
            <a:spLocks noGrp="1"/>
          </p:cNvSpPr>
          <p:nvPr>
            <p:ph type="sldNum" sz="quarter" idx="4"/>
          </p:nvPr>
        </p:nvSpPr>
        <p:spPr>
          <a:xfrm>
            <a:off x="8703090" y="6453336"/>
            <a:ext cx="396000" cy="365125"/>
          </a:xfrm>
        </p:spPr>
        <p:txBody>
          <a:bodyPr lIns="0" tIns="0" rIns="0" bIns="0" anchor="b"/>
          <a:lstStyle/>
          <a:p>
            <a:pPr algn="r"/>
            <a:fld id="{5AF66AA0-E37C-4065-8BE7-D4086C065B53}" type="slidenum">
              <a:rPr lang="fr-BE" smtClean="0"/>
              <a:pPr algn="r"/>
              <a:t>12</a:t>
            </a:fld>
            <a:endParaRPr lang="fr-BE" dirty="0"/>
          </a:p>
        </p:txBody>
      </p:sp>
    </p:spTree>
    <p:extLst>
      <p:ext uri="{BB962C8B-B14F-4D97-AF65-F5344CB8AC3E}">
        <p14:creationId xmlns:p14="http://schemas.microsoft.com/office/powerpoint/2010/main" val="372721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2. </a:t>
            </a:r>
            <a:r>
              <a:rPr lang="ja-JP" altLang="en-US" dirty="0"/>
              <a:t>橋梁</a:t>
            </a:r>
            <a:endParaRPr lang="nl-BE" dirty="0"/>
          </a:p>
        </p:txBody>
      </p:sp>
      <p:sp>
        <p:nvSpPr>
          <p:cNvPr id="2" name="Slide Number Placeholder 1"/>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13</a:t>
            </a:fld>
            <a:endParaRPr lang="fr-BE"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74448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ja-JP" altLang="en-US" sz="3600" dirty="0"/>
              <a:t>多くの橋梁が危険な状態</a:t>
            </a:r>
            <a:endParaRPr lang="en-US" sz="3600" dirty="0"/>
          </a:p>
        </p:txBody>
      </p:sp>
      <p:sp>
        <p:nvSpPr>
          <p:cNvPr id="3" name="Espace réservé du contenu 2"/>
          <p:cNvSpPr>
            <a:spLocks noGrp="1"/>
          </p:cNvSpPr>
          <p:nvPr>
            <p:ph idx="1"/>
          </p:nvPr>
        </p:nvSpPr>
        <p:spPr/>
        <p:txBody>
          <a:bodyPr/>
          <a:lstStyle/>
          <a:p>
            <a:pPr>
              <a:buClr>
                <a:srgbClr val="C00000"/>
              </a:buClr>
              <a:buFont typeface="Wingdings" panose="05000000000000000000" pitchFamily="2" charset="2"/>
              <a:buChar char="§"/>
            </a:pPr>
            <a:r>
              <a:rPr lang="ja-JP" altLang="en-US" dirty="0"/>
              <a:t>それらは第二次世界大戦後に建設</a:t>
            </a:r>
            <a:endParaRPr lang="fr-FR" dirty="0"/>
          </a:p>
          <a:p>
            <a:pPr>
              <a:buClr>
                <a:srgbClr val="C00000"/>
              </a:buClr>
              <a:buFont typeface="Wingdings" panose="05000000000000000000" pitchFamily="2" charset="2"/>
              <a:buChar char="§"/>
            </a:pPr>
            <a:r>
              <a:rPr lang="ja-JP" altLang="en-US" dirty="0"/>
              <a:t>建築されてから６０年以上経過</a:t>
            </a:r>
            <a:endParaRPr lang="fr-FR" dirty="0"/>
          </a:p>
          <a:p>
            <a:pPr>
              <a:buClr>
                <a:srgbClr val="C00000"/>
              </a:buClr>
              <a:buFont typeface="Wingdings" panose="05000000000000000000" pitchFamily="2" charset="2"/>
              <a:buChar char="§"/>
            </a:pPr>
            <a:r>
              <a:rPr lang="ja-JP" altLang="en-US" dirty="0"/>
              <a:t>交通量は計画よりも過多</a:t>
            </a:r>
            <a:endParaRPr lang="fr-FR" dirty="0"/>
          </a:p>
          <a:p>
            <a:r>
              <a:rPr lang="ja-JP" altLang="en-US" dirty="0"/>
              <a:t>メンテナンス費用削減を頻繁に実施</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92868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ja-JP" dirty="0"/>
              <a:t>EU</a:t>
            </a:r>
            <a:r>
              <a:rPr lang="ja-JP" altLang="en-US" dirty="0"/>
              <a:t>諸国の状況</a:t>
            </a:r>
            <a:endParaRPr lang="en-US" dirty="0"/>
          </a:p>
        </p:txBody>
      </p:sp>
      <p:sp>
        <p:nvSpPr>
          <p:cNvPr id="3" name="Espace réservé du contenu 2"/>
          <p:cNvSpPr>
            <a:spLocks noGrp="1"/>
          </p:cNvSpPr>
          <p:nvPr>
            <p:ph idx="1"/>
          </p:nvPr>
        </p:nvSpPr>
        <p:spPr>
          <a:xfrm>
            <a:off x="628650" y="1844824"/>
            <a:ext cx="7886700" cy="4351338"/>
          </a:xfrm>
        </p:spPr>
        <p:txBody>
          <a:bodyPr>
            <a:normAutofit/>
          </a:bodyPr>
          <a:lstStyle/>
          <a:p>
            <a:pPr>
              <a:buClr>
                <a:srgbClr val="C00000"/>
              </a:buClr>
              <a:buFont typeface="Wingdings" panose="05000000000000000000" pitchFamily="2" charset="2"/>
              <a:buChar char="§"/>
            </a:pPr>
            <a:r>
              <a:rPr lang="ja-JP" altLang="en-US" dirty="0"/>
              <a:t>全体的な調査報告なし</a:t>
            </a:r>
            <a:endParaRPr lang="en-US" altLang="ja-JP" dirty="0"/>
          </a:p>
          <a:p>
            <a:pPr>
              <a:buClr>
                <a:srgbClr val="C00000"/>
              </a:buClr>
              <a:buFont typeface="Wingdings" panose="05000000000000000000" pitchFamily="2" charset="2"/>
              <a:buChar char="§"/>
            </a:pPr>
            <a:r>
              <a:rPr lang="ja-JP" altLang="en-US" dirty="0"/>
              <a:t>国により事情は異なっている</a:t>
            </a:r>
            <a:endParaRPr lang="fr-FR" dirty="0"/>
          </a:p>
          <a:p>
            <a:pPr>
              <a:buClr>
                <a:srgbClr val="C00000"/>
              </a:buClr>
              <a:buFont typeface="Wingdings" panose="05000000000000000000" pitchFamily="2" charset="2"/>
              <a:buChar char="§"/>
            </a:pPr>
            <a:r>
              <a:rPr lang="ja-JP" altLang="en-US" dirty="0"/>
              <a:t>ドイツ</a:t>
            </a:r>
            <a:r>
              <a:rPr lang="fr-FR" dirty="0"/>
              <a:t>: </a:t>
            </a:r>
            <a:r>
              <a:rPr lang="en-US" dirty="0"/>
              <a:t>12.5 </a:t>
            </a:r>
            <a:r>
              <a:rPr lang="ja-JP" altLang="en-US" dirty="0"/>
              <a:t>％の車道橋は良好</a:t>
            </a:r>
            <a:r>
              <a:rPr lang="en-US" dirty="0"/>
              <a:t>, </a:t>
            </a:r>
          </a:p>
          <a:p>
            <a:pPr marL="0" indent="0">
              <a:buClr>
                <a:srgbClr val="C00000"/>
              </a:buClr>
              <a:buNone/>
            </a:pPr>
            <a:r>
              <a:rPr lang="ja-JP" altLang="en-US" dirty="0"/>
              <a:t>　一方、</a:t>
            </a:r>
            <a:r>
              <a:rPr lang="en-US" dirty="0"/>
              <a:t>12.4</a:t>
            </a:r>
            <a:r>
              <a:rPr lang="ja-JP" altLang="en-US" dirty="0"/>
              <a:t>％危険な状態</a:t>
            </a:r>
            <a:endParaRPr lang="en-US" dirty="0"/>
          </a:p>
          <a:p>
            <a:pPr>
              <a:buClr>
                <a:srgbClr val="C00000"/>
              </a:buClr>
              <a:buFont typeface="Wingdings" panose="05000000000000000000" pitchFamily="2" charset="2"/>
              <a:buChar char="§"/>
            </a:pPr>
            <a:r>
              <a:rPr lang="ja-JP" altLang="en-US" dirty="0"/>
              <a:t>フランス：最新の調査では</a:t>
            </a:r>
            <a:r>
              <a:rPr lang="fr-FR" dirty="0"/>
              <a:t>1/3</a:t>
            </a:r>
            <a:r>
              <a:rPr lang="ja-JP" altLang="en-US" dirty="0"/>
              <a:t>が危険な状態</a:t>
            </a:r>
            <a:endParaRPr lang="en-US" altLang="ja-JP" dirty="0"/>
          </a:p>
          <a:p>
            <a:pPr>
              <a:buClr>
                <a:srgbClr val="C00000"/>
              </a:buClr>
              <a:buFont typeface="Wingdings" panose="05000000000000000000" pitchFamily="2" charset="2"/>
              <a:buChar char="§"/>
            </a:pPr>
            <a:r>
              <a:rPr lang="ja-JP" altLang="en-US" dirty="0"/>
              <a:t>その他</a:t>
            </a:r>
            <a:r>
              <a:rPr lang="fr-FR" dirty="0"/>
              <a:t>…</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51462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CE9A-B5BE-41B9-BFBA-C3CD17AC0675}"/>
              </a:ext>
            </a:extLst>
          </p:cNvPr>
          <p:cNvSpPr>
            <a:spLocks noGrp="1"/>
          </p:cNvSpPr>
          <p:nvPr>
            <p:ph type="title"/>
          </p:nvPr>
        </p:nvSpPr>
        <p:spPr>
          <a:xfrm>
            <a:off x="457200" y="274638"/>
            <a:ext cx="8229600" cy="1354162"/>
          </a:xfrm>
        </p:spPr>
        <p:txBody>
          <a:bodyPr>
            <a:normAutofit fontScale="90000"/>
          </a:bodyPr>
          <a:lstStyle/>
          <a:p>
            <a:r>
              <a:rPr lang="ja-JP" altLang="en-US" dirty="0"/>
              <a:t>米国の状況</a:t>
            </a:r>
            <a:br>
              <a:rPr lang="nl-BE" dirty="0"/>
            </a:br>
            <a:r>
              <a:rPr lang="ja-JP" altLang="en-US" sz="3100" dirty="0"/>
              <a:t>架け替えもしくは修繕が必要な橋梁数</a:t>
            </a:r>
            <a:br>
              <a:rPr lang="en-US" altLang="ja-JP" sz="3100" dirty="0"/>
            </a:br>
            <a:r>
              <a:rPr lang="ja-JP" altLang="en-US" sz="3100" dirty="0"/>
              <a:t>（構造的欠陥含む）</a:t>
            </a:r>
            <a:endParaRPr lang="en-GB" dirty="0"/>
          </a:p>
        </p:txBody>
      </p:sp>
      <p:graphicFrame>
        <p:nvGraphicFramePr>
          <p:cNvPr id="10" name="Content Placeholder 9">
            <a:extLst>
              <a:ext uri="{FF2B5EF4-FFF2-40B4-BE49-F238E27FC236}">
                <a16:creationId xmlns:a16="http://schemas.microsoft.com/office/drawing/2014/main" id="{B4584C9B-97FA-4F6D-9740-9AD19854792E}"/>
              </a:ext>
            </a:extLst>
          </p:cNvPr>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54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ja-JP" altLang="en-US" dirty="0"/>
              <a:t>ステンレス橋梁</a:t>
            </a:r>
            <a:endParaRPr lang="en-US" dirty="0"/>
          </a:p>
        </p:txBody>
      </p:sp>
      <p:sp>
        <p:nvSpPr>
          <p:cNvPr id="3" name="Espace réservé du contenu 2"/>
          <p:cNvSpPr>
            <a:spLocks noGrp="1"/>
          </p:cNvSpPr>
          <p:nvPr>
            <p:ph type="subTitle" idx="1"/>
          </p:nvPr>
        </p:nvSpPr>
        <p:spPr>
          <a:xfrm>
            <a:off x="1371600" y="3861048"/>
            <a:ext cx="6400800" cy="1752600"/>
          </a:xfrm>
        </p:spPr>
        <p:txBody>
          <a:bodyPr/>
          <a:lstStyle/>
          <a:p>
            <a:r>
              <a:rPr lang="ja-JP" altLang="en-US" dirty="0"/>
              <a:t>事例</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99453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9331"/>
            <a:ext cx="2949575" cy="955576"/>
          </a:xfrm>
        </p:spPr>
        <p:txBody>
          <a:bodyPr>
            <a:normAutofit/>
          </a:bodyPr>
          <a:lstStyle/>
          <a:p>
            <a:r>
              <a:rPr lang="ja-JP" altLang="en-US" dirty="0"/>
              <a:t>香港：ストーンカッター橋</a:t>
            </a:r>
            <a:endParaRPr lang="en-US" dirty="0"/>
          </a:p>
        </p:txBody>
      </p:sp>
      <p:sp>
        <p:nvSpPr>
          <p:cNvPr id="3" name="Espace réservé du contenu 2"/>
          <p:cNvSpPr>
            <a:spLocks noGrp="1"/>
          </p:cNvSpPr>
          <p:nvPr>
            <p:ph type="body" sz="half" idx="2"/>
          </p:nvPr>
        </p:nvSpPr>
        <p:spPr>
          <a:xfrm>
            <a:off x="17875" y="1124744"/>
            <a:ext cx="3779912" cy="5256584"/>
          </a:xfrm>
        </p:spPr>
        <p:txBody>
          <a:bodyPr>
            <a:noAutofit/>
          </a:bodyPr>
          <a:lstStyle/>
          <a:p>
            <a:pPr>
              <a:lnSpc>
                <a:spcPct val="110000"/>
              </a:lnSpc>
              <a:spcBef>
                <a:spcPts val="0"/>
              </a:spcBef>
            </a:pPr>
            <a:r>
              <a:rPr lang="ja-JP" altLang="en-US" sz="1800" dirty="0"/>
              <a:t>この交通量の多い象徴的な橋は都市部に位置し、熱帯の気象条件、都市の汚染、海霧、風、台風、船による衝撃荷重、地震荷重に耐えるように設計されている。</a:t>
            </a:r>
          </a:p>
          <a:p>
            <a:pPr>
              <a:lnSpc>
                <a:spcPct val="110000"/>
              </a:lnSpc>
              <a:spcBef>
                <a:spcPts val="0"/>
              </a:spcBef>
            </a:pPr>
            <a:r>
              <a:rPr lang="ja-JP" altLang="en-US" sz="1800" dirty="0"/>
              <a:t>当時（</a:t>
            </a:r>
            <a:r>
              <a:rPr lang="en-US" altLang="ja-JP" sz="1800" dirty="0"/>
              <a:t>2009</a:t>
            </a:r>
            <a:r>
              <a:rPr lang="ja-JP" altLang="en-US" sz="1800" dirty="0"/>
              <a:t>年）、スパン長</a:t>
            </a:r>
            <a:r>
              <a:rPr lang="en-US" altLang="ja-JP" sz="1800" dirty="0"/>
              <a:t>1 km</a:t>
            </a:r>
            <a:r>
              <a:rPr lang="ja-JP" altLang="en-US" sz="1800" dirty="0"/>
              <a:t>超の最初の斜張橋であり、</a:t>
            </a:r>
            <a:r>
              <a:rPr lang="en-US" altLang="ja-JP" sz="1800" dirty="0"/>
              <a:t>120</a:t>
            </a:r>
            <a:r>
              <a:rPr lang="ja-JP" altLang="en-US" sz="1800" dirty="0"/>
              <a:t>年の寿命が想定されている。</a:t>
            </a:r>
            <a:endParaRPr lang="en-US" altLang="ja-JP" sz="1800" dirty="0"/>
          </a:p>
          <a:p>
            <a:pPr>
              <a:lnSpc>
                <a:spcPct val="110000"/>
              </a:lnSpc>
              <a:spcBef>
                <a:spcPts val="0"/>
              </a:spcBef>
            </a:pPr>
            <a:r>
              <a:rPr lang="ja-JP" altLang="en-US" sz="1800" dirty="0"/>
              <a:t> 二相鋼ステンレス</a:t>
            </a:r>
            <a:r>
              <a:rPr lang="en-US" altLang="ja-JP" sz="1800" dirty="0"/>
              <a:t>UNS S32205</a:t>
            </a:r>
            <a:r>
              <a:rPr lang="ja-JP" altLang="en-US" sz="1800" dirty="0"/>
              <a:t>（</a:t>
            </a:r>
            <a:r>
              <a:rPr lang="en-US" altLang="ja-JP" sz="1800" dirty="0"/>
              <a:t>EN1.4462</a:t>
            </a:r>
            <a:r>
              <a:rPr lang="ja-JP" altLang="en-US" sz="1800" dirty="0"/>
              <a:t>）は、タワーの上部、ケーブルステーの固定部、鉄筋またはタワーの基礎と下部のコンクリート周囲の外皮として使用された。</a:t>
            </a:r>
            <a:endParaRPr lang="en-US" sz="1800"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9" name="Image 3">
            <a:extLst>
              <a:ext uri="{FF2B5EF4-FFF2-40B4-BE49-F238E27FC236}">
                <a16:creationId xmlns:a16="http://schemas.microsoft.com/office/drawing/2014/main" id="{291E3250-A03C-42BF-B140-BB1A160F6C75}"/>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3887788" y="1124744"/>
            <a:ext cx="4629150" cy="4736306"/>
          </a:xfrm>
          <a:prstGeom prst="rect">
            <a:avLst/>
          </a:prstGeom>
          <a:ln>
            <a:solidFill>
              <a:schemeClr val="tx1"/>
            </a:solidFill>
          </a:ln>
        </p:spPr>
      </p:pic>
    </p:spTree>
    <p:extLst>
      <p:ext uri="{BB962C8B-B14F-4D97-AF65-F5344CB8AC3E}">
        <p14:creationId xmlns:p14="http://schemas.microsoft.com/office/powerpoint/2010/main" val="171886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00" y="4432749"/>
            <a:ext cx="5486400" cy="566738"/>
          </a:xfrm>
        </p:spPr>
        <p:txBody>
          <a:bodyPr/>
          <a:lstStyle/>
          <a:p>
            <a:r>
              <a:rPr lang="fr-FR" dirty="0"/>
              <a:t> </a:t>
            </a:r>
            <a:r>
              <a:rPr lang="ja-JP" altLang="en-US" dirty="0"/>
              <a:t>モンテリオール：シャンプラン橋</a:t>
            </a:r>
            <a:endParaRPr lang="en-US" dirty="0"/>
          </a:p>
        </p:txBody>
      </p:sp>
      <p:pic>
        <p:nvPicPr>
          <p:cNvPr id="8" name="Image 3">
            <a:extLst>
              <a:ext uri="{FF2B5EF4-FFF2-40B4-BE49-F238E27FC236}">
                <a16:creationId xmlns:a16="http://schemas.microsoft.com/office/drawing/2014/main" id="{701D125B-F518-444A-BBBF-EF3B372E6C7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979712" y="188640"/>
            <a:ext cx="5486400" cy="4114800"/>
          </a:xfrm>
          <a:ln>
            <a:solidFill>
              <a:schemeClr val="tx1"/>
            </a:solidFill>
          </a:ln>
        </p:spPr>
      </p:pic>
      <p:sp>
        <p:nvSpPr>
          <p:cNvPr id="3" name="Espace réservé du contenu 2"/>
          <p:cNvSpPr>
            <a:spLocks noGrp="1"/>
          </p:cNvSpPr>
          <p:nvPr>
            <p:ph type="body" sz="half" idx="2"/>
          </p:nvPr>
        </p:nvSpPr>
        <p:spPr>
          <a:xfrm>
            <a:off x="106488" y="4999487"/>
            <a:ext cx="8779870" cy="5195962"/>
          </a:xfrm>
        </p:spPr>
        <p:txBody>
          <a:bodyPr>
            <a:noAutofit/>
          </a:bodyPr>
          <a:lstStyle/>
          <a:p>
            <a:pPr>
              <a:lnSpc>
                <a:spcPct val="120000"/>
              </a:lnSpc>
              <a:spcBef>
                <a:spcPts val="0"/>
              </a:spcBef>
            </a:pPr>
            <a:r>
              <a:rPr lang="ja-JP" altLang="en-US" dirty="0"/>
              <a:t>旧橋の腐食により</a:t>
            </a:r>
            <a:r>
              <a:rPr lang="en-US" altLang="ja-JP" dirty="0"/>
              <a:t>2019</a:t>
            </a:r>
            <a:r>
              <a:rPr lang="ja-JP" altLang="en-US" dirty="0"/>
              <a:t>年に架け替えられた新橋は、</a:t>
            </a:r>
            <a:r>
              <a:rPr lang="en-US" altLang="ja-JP" dirty="0"/>
              <a:t>-25℃</a:t>
            </a:r>
            <a:r>
              <a:rPr lang="ja-JP" altLang="en-US" dirty="0"/>
              <a:t>から</a:t>
            </a:r>
            <a:r>
              <a:rPr lang="en-US" altLang="ja-JP" dirty="0"/>
              <a:t>30℃</a:t>
            </a:r>
            <a:r>
              <a:rPr lang="ja-JP" altLang="en-US" dirty="0"/>
              <a:t>までの厳しい気候環境に耐えるよう設計されている。全長</a:t>
            </a:r>
            <a:r>
              <a:rPr lang="en-US" altLang="ja-JP" dirty="0"/>
              <a:t>3.4</a:t>
            </a:r>
            <a:r>
              <a:rPr lang="ja-JP" altLang="en-US" dirty="0"/>
              <a:t>㎞、セントローレンス川をまたがり、年間</a:t>
            </a:r>
            <a:r>
              <a:rPr lang="en-US" altLang="ja-JP" dirty="0"/>
              <a:t>5,000</a:t>
            </a:r>
            <a:r>
              <a:rPr lang="ja-JP" altLang="en-US" dirty="0"/>
              <a:t>万台以上の車が通行する。</a:t>
            </a:r>
            <a:r>
              <a:rPr lang="en-US" altLang="ja-JP" dirty="0"/>
              <a:t>4</a:t>
            </a:r>
            <a:r>
              <a:rPr lang="ja-JP" altLang="en-US" dirty="0"/>
              <a:t>車線の高速道路、通勤電車の線路、自転車道、観光用の展望台がある。約</a:t>
            </a:r>
            <a:r>
              <a:rPr lang="en-US" altLang="ja-JP" dirty="0"/>
              <a:t>15000T</a:t>
            </a:r>
            <a:r>
              <a:rPr lang="ja-JP" altLang="en-US" dirty="0"/>
              <a:t>のステンレス鋼</a:t>
            </a:r>
            <a:r>
              <a:rPr lang="en-US" altLang="ja-JP" dirty="0"/>
              <a:t>S32305</a:t>
            </a:r>
            <a:r>
              <a:rPr lang="ja-JP" altLang="en-US" dirty="0"/>
              <a:t>（</a:t>
            </a:r>
            <a:r>
              <a:rPr lang="en-US" altLang="ja-JP" dirty="0"/>
              <a:t>EN1.4362</a:t>
            </a:r>
            <a:r>
              <a:rPr lang="ja-JP" altLang="en-US" dirty="0"/>
              <a:t>）が構造の重要な部分に使用された。</a:t>
            </a:r>
            <a:endParaRPr lang="en-US" altLang="ja-JP" dirty="0"/>
          </a:p>
          <a:p>
            <a:pPr>
              <a:lnSpc>
                <a:spcPct val="100000"/>
              </a:lnSpc>
              <a:spcBef>
                <a:spcPts val="0"/>
              </a:spcBef>
            </a:pPr>
            <a:r>
              <a:rPr lang="ja-JP" altLang="en-US" dirty="0"/>
              <a:t>旧橋は</a:t>
            </a:r>
            <a:r>
              <a:rPr lang="en-US" altLang="ja-JP" dirty="0"/>
              <a:t>1962</a:t>
            </a:r>
            <a:r>
              <a:rPr lang="ja-JP" altLang="en-US" dirty="0"/>
              <a:t>年に開通し、大規模なメンテナンスにもかかわらず、架け替えが必要になった。 新橋の建設費用は約</a:t>
            </a:r>
            <a:r>
              <a:rPr lang="en-US" altLang="ja-JP" dirty="0"/>
              <a:t>4</a:t>
            </a:r>
            <a:r>
              <a:rPr lang="ja-JP" altLang="en-US" dirty="0"/>
              <a:t>億</a:t>
            </a:r>
            <a:r>
              <a:rPr lang="en-US" altLang="ja-JP" dirty="0"/>
              <a:t>2000</a:t>
            </a:r>
            <a:r>
              <a:rPr lang="ja-JP" altLang="en-US" dirty="0"/>
              <a:t>万</a:t>
            </a:r>
            <a:r>
              <a:rPr lang="en-US" altLang="ja-JP" dirty="0"/>
              <a:t>CAD</a:t>
            </a:r>
            <a:r>
              <a:rPr lang="ja-JP" altLang="en-US" dirty="0"/>
              <a:t>で、 さらに、旧橋の解体費用が</a:t>
            </a:r>
            <a:r>
              <a:rPr lang="en-US" altLang="ja-JP" dirty="0"/>
              <a:t>4</a:t>
            </a:r>
            <a:r>
              <a:rPr lang="ja-JP" altLang="en-US" dirty="0"/>
              <a:t>億</a:t>
            </a:r>
            <a:r>
              <a:rPr lang="en-US" altLang="ja-JP" dirty="0"/>
              <a:t>CAD</a:t>
            </a:r>
            <a:r>
              <a:rPr lang="ja-JP" altLang="en-US" dirty="0"/>
              <a:t>である。</a:t>
            </a:r>
            <a:endParaRPr lang="fr-FR" sz="14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27648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目次</a:t>
            </a:r>
            <a:endParaRPr lang="fr-FR" dirty="0"/>
          </a:p>
        </p:txBody>
      </p:sp>
      <p:sp>
        <p:nvSpPr>
          <p:cNvPr id="3" name="Content Placeholder 2"/>
          <p:cNvSpPr>
            <a:spLocks noGrp="1"/>
          </p:cNvSpPr>
          <p:nvPr>
            <p:ph idx="1"/>
          </p:nvPr>
        </p:nvSpPr>
        <p:spPr>
          <a:xfrm>
            <a:off x="457200" y="1600200"/>
            <a:ext cx="8229600" cy="4349080"/>
          </a:xfrm>
        </p:spPr>
        <p:txBody>
          <a:bodyPr>
            <a:normAutofit/>
          </a:bodyPr>
          <a:lstStyle/>
          <a:p>
            <a:pPr marL="971550" lvl="1" indent="-514350">
              <a:buFont typeface="+mj-lt"/>
              <a:buAutoNum type="arabicPeriod"/>
            </a:pPr>
            <a:r>
              <a:rPr lang="ja-JP" altLang="en-US" dirty="0">
                <a:latin typeface="MS Gothic" panose="020B0609070205080204" pitchFamily="49" charset="-128"/>
                <a:ea typeface="MS Gothic" panose="020B0609070205080204" pitchFamily="49" charset="-128"/>
                <a:hlinkClick r:id="rId3" action="ppaction://hlinksldjump"/>
              </a:rPr>
              <a:t>給・配水管</a:t>
            </a:r>
            <a:endParaRPr lang="nl-BE" altLang="ja-JP" dirty="0">
              <a:latin typeface="MS Gothic" panose="020B0609070205080204" pitchFamily="49" charset="-128"/>
              <a:ea typeface="MS Gothic" panose="020B0609070205080204" pitchFamily="49" charset="-128"/>
            </a:endParaRPr>
          </a:p>
          <a:p>
            <a:pPr marL="971550" lvl="1" indent="-514350">
              <a:buFont typeface="+mj-lt"/>
              <a:buAutoNum type="arabicPeriod"/>
            </a:pPr>
            <a:r>
              <a:rPr lang="ja-JP" altLang="en-US" dirty="0">
                <a:hlinkClick r:id="rId4" action="ppaction://hlinksldjump"/>
              </a:rPr>
              <a:t>橋梁</a:t>
            </a:r>
            <a:endParaRPr lang="nl-BE" altLang="ja-JP" dirty="0"/>
          </a:p>
          <a:p>
            <a:pPr marL="971550" lvl="1" indent="-514350">
              <a:buFont typeface="+mj-lt"/>
              <a:buAutoNum type="arabicPeriod"/>
            </a:pPr>
            <a:r>
              <a:rPr lang="ja-JP" altLang="en-US" dirty="0">
                <a:hlinkClick r:id="rId5" action="ppaction://hlinksldjump"/>
              </a:rPr>
              <a:t>護岸</a:t>
            </a:r>
            <a:endParaRPr lang="en-US" dirty="0">
              <a:latin typeface="MS Gothic" panose="020B0609070205080204" pitchFamily="49" charset="-128"/>
              <a:ea typeface="MS Gothic" panose="020B0609070205080204" pitchFamily="49" charset="-128"/>
            </a:endParaRPr>
          </a:p>
        </p:txBody>
      </p:sp>
      <p:sp>
        <p:nvSpPr>
          <p:cNvPr id="4" name="Slide Number Placeholder 3"/>
          <p:cNvSpPr>
            <a:spLocks noGrp="1"/>
          </p:cNvSpPr>
          <p:nvPr>
            <p:ph type="sldNum" sz="quarter" idx="4"/>
          </p:nvPr>
        </p:nvSpPr>
        <p:spPr>
          <a:xfrm>
            <a:off x="6553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778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6604" y="4658915"/>
            <a:ext cx="5486400" cy="566738"/>
          </a:xfrm>
        </p:spPr>
        <p:txBody>
          <a:bodyPr/>
          <a:lstStyle/>
          <a:p>
            <a:r>
              <a:rPr lang="ja-JP" altLang="en-US" dirty="0"/>
              <a:t>香港－珠海－マカオ橋</a:t>
            </a:r>
            <a:endParaRPr lang="en-US" dirty="0"/>
          </a:p>
        </p:txBody>
      </p:sp>
      <p:pic>
        <p:nvPicPr>
          <p:cNvPr id="7" name="Image 7">
            <a:extLst>
              <a:ext uri="{FF2B5EF4-FFF2-40B4-BE49-F238E27FC236}">
                <a16:creationId xmlns:a16="http://schemas.microsoft.com/office/drawing/2014/main" id="{88A65371-045D-432D-BE2F-31454D44E0CE}"/>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792288" y="402431"/>
            <a:ext cx="5486400" cy="4114800"/>
          </a:xfrm>
          <a:ln>
            <a:solidFill>
              <a:schemeClr val="tx1"/>
            </a:solidFill>
          </a:ln>
        </p:spPr>
      </p:pic>
      <p:sp>
        <p:nvSpPr>
          <p:cNvPr id="3" name="Espace réservé du contenu 2"/>
          <p:cNvSpPr>
            <a:spLocks noGrp="1"/>
          </p:cNvSpPr>
          <p:nvPr>
            <p:ph type="body" sz="half" idx="2"/>
          </p:nvPr>
        </p:nvSpPr>
        <p:spPr>
          <a:xfrm>
            <a:off x="1714637" y="5269706"/>
            <a:ext cx="7071104" cy="1490662"/>
          </a:xfrm>
        </p:spPr>
        <p:txBody>
          <a:bodyPr>
            <a:noAutofit/>
          </a:bodyPr>
          <a:lstStyle/>
          <a:p>
            <a:pPr>
              <a:spcBef>
                <a:spcPts val="0"/>
              </a:spcBef>
            </a:pPr>
            <a:r>
              <a:rPr lang="ja-JP" altLang="en-US" sz="2000" dirty="0"/>
              <a:t>この橋は、</a:t>
            </a:r>
            <a:r>
              <a:rPr lang="en-US" altLang="ja-JP" sz="2000" dirty="0"/>
              <a:t>3</a:t>
            </a:r>
            <a:r>
              <a:rPr lang="ja-JP" altLang="en-US" sz="2000" dirty="0"/>
              <a:t>つの斜張橋、</a:t>
            </a:r>
            <a:r>
              <a:rPr lang="en-US" altLang="ja-JP" sz="2000" dirty="0"/>
              <a:t>6.7 km</a:t>
            </a:r>
            <a:r>
              <a:rPr lang="ja-JP" altLang="en-US" sz="2000" dirty="0"/>
              <a:t>海底トンネルおよび</a:t>
            </a:r>
            <a:r>
              <a:rPr lang="en-US" altLang="ja-JP" sz="2000" dirty="0"/>
              <a:t>3</a:t>
            </a:r>
            <a:r>
              <a:rPr lang="ja-JP" altLang="en-US" sz="2000" dirty="0"/>
              <a:t>つの人工島で構成される</a:t>
            </a:r>
            <a:r>
              <a:rPr lang="en-US" altLang="ja-JP" sz="2000" dirty="0"/>
              <a:t>50 km</a:t>
            </a:r>
            <a:r>
              <a:rPr lang="ja-JP" altLang="en-US" sz="2000" dirty="0"/>
              <a:t>の道路の一部。</a:t>
            </a:r>
            <a:r>
              <a:rPr lang="en-US" altLang="ja-JP" sz="2000" dirty="0"/>
              <a:t> 100</a:t>
            </a:r>
            <a:r>
              <a:rPr lang="ja-JP" altLang="en-US" sz="2000" dirty="0"/>
              <a:t>年間の寿命を前提に、約</a:t>
            </a:r>
            <a:r>
              <a:rPr lang="en-US" altLang="ja-JP" sz="2000" dirty="0"/>
              <a:t>200</a:t>
            </a:r>
            <a:r>
              <a:rPr lang="ja-JP" altLang="en-US" sz="2000" dirty="0"/>
              <a:t>億ドルの建設費用で</a:t>
            </a:r>
            <a:r>
              <a:rPr lang="en-US" altLang="ja-JP" sz="2000" dirty="0"/>
              <a:t>9</a:t>
            </a:r>
            <a:r>
              <a:rPr lang="ja-JP" altLang="en-US" sz="2000" dirty="0"/>
              <a:t>年間にわたり建設され、</a:t>
            </a:r>
            <a:r>
              <a:rPr lang="en-US" altLang="ja-JP" sz="2000" dirty="0"/>
              <a:t>2018</a:t>
            </a:r>
            <a:r>
              <a:rPr lang="ja-JP" altLang="en-US" sz="2000" dirty="0"/>
              <a:t>年に完成した。</a:t>
            </a:r>
            <a:r>
              <a:rPr lang="en-US" altLang="ja-JP" sz="2000" dirty="0"/>
              <a:t>1</a:t>
            </a:r>
            <a:r>
              <a:rPr lang="ja-JP" altLang="en-US" sz="2000" dirty="0"/>
              <a:t>万</a:t>
            </a:r>
            <a:r>
              <a:rPr lang="en-US" altLang="ja-JP" sz="2000" dirty="0"/>
              <a:t>T</a:t>
            </a:r>
            <a:r>
              <a:rPr lang="ja-JP" altLang="en-US" sz="2000" dirty="0"/>
              <a:t>超の二相鋼ステンレスが重要部分に使用されている。</a:t>
            </a:r>
            <a:endParaRPr lang="en-US" sz="20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07528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4653136"/>
            <a:ext cx="5486400" cy="566738"/>
          </a:xfrm>
        </p:spPr>
        <p:txBody>
          <a:bodyPr/>
          <a:lstStyle/>
          <a:p>
            <a:r>
              <a:rPr lang="ja-JP" altLang="en-US" dirty="0"/>
              <a:t>テキサス：フォートワース橋</a:t>
            </a:r>
            <a:endParaRPr lang="en-US" dirty="0"/>
          </a:p>
        </p:txBody>
      </p:sp>
      <p:pic>
        <p:nvPicPr>
          <p:cNvPr id="8" name="Image 3">
            <a:extLst>
              <a:ext uri="{FF2B5EF4-FFF2-40B4-BE49-F238E27FC236}">
                <a16:creationId xmlns:a16="http://schemas.microsoft.com/office/drawing/2014/main" id="{402D07CD-ADD1-4D19-B9AB-ACF8AAFA2C73}"/>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395535" y="5367338"/>
            <a:ext cx="6490037" cy="1374030"/>
          </a:xfrm>
        </p:spPr>
        <p:txBody>
          <a:bodyPr>
            <a:normAutofit fontScale="92500"/>
          </a:bodyPr>
          <a:lstStyle/>
          <a:p>
            <a:r>
              <a:rPr lang="ja-JP" altLang="en-US" sz="1600" dirty="0"/>
              <a:t>この橋は、</a:t>
            </a:r>
            <a:r>
              <a:rPr lang="en-US" altLang="ja-JP" sz="1600" dirty="0"/>
              <a:t>12</a:t>
            </a:r>
            <a:r>
              <a:rPr lang="ja-JP" altLang="en-US" sz="1600" dirty="0"/>
              <a:t>個のプレキャスト部材を使用した世界初のアーチ橋で、</a:t>
            </a:r>
            <a:r>
              <a:rPr lang="en-US" altLang="ja-JP" sz="1600" dirty="0"/>
              <a:t>2013</a:t>
            </a:r>
            <a:r>
              <a:rPr lang="ja-JP" altLang="en-US" sz="1600" dirty="0"/>
              <a:t>年に完成した。斬新な特徴は、アーチ橋の上部と下部を接続する耐荷重性アングルバーで、これにより、安定性と構造上の特性が得られている。これらは、二相鋼ステンレス　</a:t>
            </a:r>
            <a:r>
              <a:rPr lang="en-US" altLang="ja-JP" sz="1600" dirty="0"/>
              <a:t>S32205</a:t>
            </a:r>
            <a:r>
              <a:rPr lang="ja-JP" altLang="en-US" sz="1600" dirty="0"/>
              <a:t>（</a:t>
            </a:r>
            <a:r>
              <a:rPr lang="en-US" altLang="ja-JP" sz="1600" dirty="0"/>
              <a:t>EN1.4462</a:t>
            </a:r>
            <a:r>
              <a:rPr lang="ja-JP" altLang="en-US" sz="1600" dirty="0"/>
              <a:t>）を使用している。 全体的なデザインは、構造的に無駄がなく、、非常にエレガントで、耐久性を保証している。</a:t>
            </a:r>
          </a:p>
          <a:p>
            <a:endParaRPr lang="en-US" sz="1800" dirty="0"/>
          </a:p>
        </p:txBody>
      </p:sp>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6885573" y="4139854"/>
            <a:ext cx="1628189" cy="1729134"/>
          </a:xfrm>
          <a:prstGeom prst="rect">
            <a:avLst/>
          </a:prstGeom>
          <a:ln>
            <a:solidFill>
              <a:schemeClr val="tx1"/>
            </a:solidFill>
          </a:ln>
        </p:spPr>
      </p:pic>
    </p:spTree>
    <p:extLst>
      <p:ext uri="{BB962C8B-B14F-4D97-AF65-F5344CB8AC3E}">
        <p14:creationId xmlns:p14="http://schemas.microsoft.com/office/powerpoint/2010/main" val="254623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Menorca</a:t>
            </a:r>
            <a:r>
              <a:rPr lang="ja-JP" altLang="en-US" dirty="0"/>
              <a:t>：カラ・ガルダナ橋</a:t>
            </a:r>
            <a:endParaRPr lang="en-US" dirty="0"/>
          </a:p>
        </p:txBody>
      </p:sp>
      <p:pic>
        <p:nvPicPr>
          <p:cNvPr id="7" name="Image 3">
            <a:extLst>
              <a:ext uri="{FF2B5EF4-FFF2-40B4-BE49-F238E27FC236}">
                <a16:creationId xmlns:a16="http://schemas.microsoft.com/office/drawing/2014/main" id="{B9184C8B-5B22-44EE-9E74-886A1EFE04D7}"/>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1792288" y="5367338"/>
            <a:ext cx="6524128" cy="1734070"/>
          </a:xfrm>
        </p:spPr>
        <p:txBody>
          <a:bodyPr>
            <a:normAutofit/>
          </a:bodyPr>
          <a:lstStyle/>
          <a:p>
            <a:pPr>
              <a:lnSpc>
                <a:spcPct val="100000"/>
              </a:lnSpc>
              <a:spcBef>
                <a:spcPts val="0"/>
              </a:spcBef>
            </a:pPr>
            <a:r>
              <a:rPr lang="ja-JP" altLang="en-US" dirty="0"/>
              <a:t>このステンレス製の橋は、</a:t>
            </a:r>
            <a:r>
              <a:rPr lang="en-US" altLang="ja-JP" dirty="0"/>
              <a:t>2005</a:t>
            </a:r>
            <a:r>
              <a:rPr lang="ja-JP" altLang="en-US" dirty="0"/>
              <a:t>年に炭素鋼の</a:t>
            </a:r>
            <a:r>
              <a:rPr lang="en-US" altLang="ja-JP" dirty="0"/>
              <a:t>PC</a:t>
            </a:r>
            <a:r>
              <a:rPr lang="ja-JP" altLang="en-US" dirty="0"/>
              <a:t>構造の橋と架け替えられた。</a:t>
            </a:r>
            <a:endParaRPr lang="en-US" altLang="ja-JP" dirty="0"/>
          </a:p>
          <a:p>
            <a:pPr>
              <a:lnSpc>
                <a:spcPct val="100000"/>
              </a:lnSpc>
              <a:spcBef>
                <a:spcPts val="0"/>
              </a:spcBef>
            </a:pPr>
            <a:r>
              <a:rPr lang="ja-JP" altLang="en-US" dirty="0"/>
              <a:t>炭素鋼より機械的特性と耐食性に優れている二相鋼</a:t>
            </a:r>
            <a:r>
              <a:rPr lang="en-US" altLang="ja-JP" dirty="0"/>
              <a:t>S32205</a:t>
            </a:r>
            <a:r>
              <a:rPr lang="ja-JP" altLang="en-US" dirty="0"/>
              <a:t>（</a:t>
            </a:r>
            <a:r>
              <a:rPr lang="en-US" altLang="ja-JP" dirty="0"/>
              <a:t>EN1.4462</a:t>
            </a:r>
            <a:r>
              <a:rPr lang="ja-JP" altLang="en-US" dirty="0"/>
              <a:t>）が使用された。必要な降伏強度</a:t>
            </a:r>
            <a:r>
              <a:rPr lang="en-US" altLang="ja-JP" dirty="0"/>
              <a:t>460MPa</a:t>
            </a:r>
            <a:r>
              <a:rPr lang="ja-JP" altLang="en-US" dirty="0"/>
              <a:t>に対し二相鋼は</a:t>
            </a:r>
            <a:r>
              <a:rPr lang="en-US" altLang="ja-JP" dirty="0"/>
              <a:t>535MPa</a:t>
            </a:r>
            <a:r>
              <a:rPr lang="ja-JP" altLang="en-US" dirty="0"/>
              <a:t>の実測値で、一方、炭素鋼の規格値は</a:t>
            </a:r>
            <a:r>
              <a:rPr lang="en-US" altLang="ja-JP" dirty="0"/>
              <a:t>355Mpa</a:t>
            </a:r>
            <a:r>
              <a:rPr lang="ja-JP" altLang="en-US" dirty="0"/>
              <a:t>であった。</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17464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シンガポール：ヘリックス橋</a:t>
            </a:r>
            <a:endParaRPr lang="en-US" dirty="0"/>
          </a:p>
        </p:txBody>
      </p:sp>
      <p:pic>
        <p:nvPicPr>
          <p:cNvPr id="8" name="Image 6" descr="D:\MesDocuments\Temp\Telechargements\Marina Bay Bridge 3.jpg">
            <a:extLst>
              <a:ext uri="{FF2B5EF4-FFF2-40B4-BE49-F238E27FC236}">
                <a16:creationId xmlns:a16="http://schemas.microsoft.com/office/drawing/2014/main" id="{71B4746D-1FD9-4325-869D-365D3FBFAEB9}"/>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1792288" y="5367338"/>
            <a:ext cx="5486400" cy="1302022"/>
          </a:xfrm>
        </p:spPr>
        <p:txBody>
          <a:bodyPr>
            <a:normAutofit/>
          </a:bodyPr>
          <a:lstStyle/>
          <a:p>
            <a:pPr>
              <a:lnSpc>
                <a:spcPct val="100000"/>
              </a:lnSpc>
              <a:spcBef>
                <a:spcPts val="0"/>
              </a:spcBef>
            </a:pPr>
            <a:r>
              <a:rPr lang="ja-JP" altLang="en-US" dirty="0"/>
              <a:t>この全長</a:t>
            </a:r>
            <a:r>
              <a:rPr lang="en-US" altLang="ja-JP" dirty="0"/>
              <a:t>280m</a:t>
            </a:r>
            <a:r>
              <a:rPr lang="ja-JP" altLang="en-US" dirty="0"/>
              <a:t>の通路を支えているユニークな二重らせん構造は、二相鋼</a:t>
            </a:r>
            <a:r>
              <a:rPr lang="en-US" altLang="ja-JP" dirty="0"/>
              <a:t>S32205</a:t>
            </a:r>
            <a:r>
              <a:rPr lang="ja-JP" altLang="en-US" dirty="0"/>
              <a:t>（</a:t>
            </a:r>
            <a:r>
              <a:rPr lang="en-US" altLang="ja-JP" dirty="0"/>
              <a:t>EN1.4462</a:t>
            </a:r>
            <a:r>
              <a:rPr lang="ja-JP" altLang="en-US" dirty="0"/>
              <a:t>）の管と板で作られている。この鋼種は、熱帯海洋環境を踏まえた強度と耐食性により選択された。この橋のライフサイクルコストは、炭素鋼の場合よりも低くなる。夜間の白い照明は、ステンレス鋼の研磨により、より美しく輝いている。</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06652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914" y="4372879"/>
            <a:ext cx="2949575" cy="667544"/>
          </a:xfrm>
        </p:spPr>
        <p:txBody>
          <a:bodyPr/>
          <a:lstStyle/>
          <a:p>
            <a:r>
              <a:rPr lang="ja-JP" altLang="en-US" dirty="0"/>
              <a:t>フランス、リヨン</a:t>
            </a:r>
            <a:endParaRPr lang="en-US" dirty="0"/>
          </a:p>
        </p:txBody>
      </p:sp>
      <p:pic>
        <p:nvPicPr>
          <p:cNvPr id="7" name="Image 3">
            <a:extLst>
              <a:ext uri="{FF2B5EF4-FFF2-40B4-BE49-F238E27FC236}">
                <a16:creationId xmlns:a16="http://schemas.microsoft.com/office/drawing/2014/main" id="{0B16D2A8-D954-409C-A8ED-A4B5BB547FAC}"/>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929371" y="260648"/>
            <a:ext cx="5486400" cy="4114800"/>
          </a:xfrm>
          <a:ln>
            <a:solidFill>
              <a:schemeClr val="tx1"/>
            </a:solidFill>
          </a:ln>
        </p:spPr>
      </p:pic>
      <p:sp>
        <p:nvSpPr>
          <p:cNvPr id="3" name="Espace réservé du contenu 2"/>
          <p:cNvSpPr>
            <a:spLocks noGrp="1"/>
          </p:cNvSpPr>
          <p:nvPr>
            <p:ph type="body" sz="half" idx="2"/>
          </p:nvPr>
        </p:nvSpPr>
        <p:spPr>
          <a:xfrm>
            <a:off x="1929371" y="5157192"/>
            <a:ext cx="5256584" cy="3811588"/>
          </a:xfrm>
        </p:spPr>
        <p:txBody>
          <a:bodyPr>
            <a:normAutofit/>
          </a:bodyPr>
          <a:lstStyle/>
          <a:p>
            <a:pPr>
              <a:lnSpc>
                <a:spcPct val="100000"/>
              </a:lnSpc>
              <a:spcBef>
                <a:spcPts val="0"/>
              </a:spcBef>
            </a:pPr>
            <a:r>
              <a:rPr lang="ja-JP" altLang="en-US" sz="2000" dirty="0"/>
              <a:t>大規模な再開発が行われており</a:t>
            </a:r>
            <a:r>
              <a:rPr lang="fr-FR" altLang="ja-JP" sz="2000" dirty="0"/>
              <a:t>Musée des Confluences</a:t>
            </a:r>
            <a:r>
              <a:rPr lang="ja-JP" altLang="en-US" sz="2000" dirty="0"/>
              <a:t>の近くに位置するこの二相鋼ステンレスの人道橋は、ドッグに入る船のための開架式である。エレガントで美的で、メンテナンスは不要である。</a:t>
            </a:r>
            <a:endParaRPr lang="en-US" sz="20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19805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4772819"/>
            <a:ext cx="5486400" cy="566738"/>
          </a:xfrm>
        </p:spPr>
        <p:txBody>
          <a:bodyPr/>
          <a:lstStyle/>
          <a:p>
            <a:r>
              <a:rPr lang="ja-JP" altLang="en-US" dirty="0"/>
              <a:t>ドイツ：トランプ橋</a:t>
            </a:r>
            <a:endParaRPr lang="en-US" dirty="0"/>
          </a:p>
        </p:txBody>
      </p:sp>
      <p:pic>
        <p:nvPicPr>
          <p:cNvPr id="7" name="Image 5">
            <a:extLst>
              <a:ext uri="{FF2B5EF4-FFF2-40B4-BE49-F238E27FC236}">
                <a16:creationId xmlns:a16="http://schemas.microsoft.com/office/drawing/2014/main" id="{333B71ED-D08B-4E5B-A128-B1EB35FB0AB4}"/>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3923928" y="500209"/>
            <a:ext cx="4629150" cy="4808314"/>
          </a:xfrm>
          <a:ln>
            <a:solidFill>
              <a:schemeClr val="tx1"/>
            </a:solidFill>
          </a:ln>
        </p:spPr>
      </p:pic>
      <p:sp>
        <p:nvSpPr>
          <p:cNvPr id="3" name="Espace réservé du contenu 2"/>
          <p:cNvSpPr>
            <a:spLocks noGrp="1"/>
          </p:cNvSpPr>
          <p:nvPr>
            <p:ph type="body" sz="half" idx="2"/>
          </p:nvPr>
        </p:nvSpPr>
        <p:spPr>
          <a:xfrm>
            <a:off x="1828800" y="5346970"/>
            <a:ext cx="6199584" cy="1511030"/>
          </a:xfrm>
        </p:spPr>
        <p:txBody>
          <a:bodyPr>
            <a:normAutofit fontScale="92500"/>
          </a:bodyPr>
          <a:lstStyle/>
          <a:p>
            <a:pPr>
              <a:lnSpc>
                <a:spcPct val="100000"/>
              </a:lnSpc>
              <a:spcBef>
                <a:spcPts val="0"/>
              </a:spcBef>
            </a:pPr>
            <a:r>
              <a:rPr lang="ja-JP" altLang="en-US" sz="1800" dirty="0"/>
              <a:t>交通量の多い</a:t>
            </a:r>
            <a:r>
              <a:rPr lang="en-US" altLang="ja-JP" sz="1800" dirty="0" err="1"/>
              <a:t>Gerlinger</a:t>
            </a:r>
            <a:r>
              <a:rPr lang="en-US" altLang="ja-JP" sz="1800" dirty="0"/>
              <a:t> Strasse</a:t>
            </a:r>
            <a:r>
              <a:rPr lang="ja-JP" altLang="en-US" sz="1800" dirty="0"/>
              <a:t>のこの人道橋は、ドイツの</a:t>
            </a:r>
            <a:r>
              <a:rPr lang="en-US" altLang="ja-JP" sz="1800" dirty="0" err="1"/>
              <a:t>Ditzingen</a:t>
            </a:r>
            <a:r>
              <a:rPr lang="ja-JP" altLang="en-US" sz="1800" dirty="0"/>
              <a:t>にある</a:t>
            </a:r>
            <a:r>
              <a:rPr lang="en-US" altLang="ja-JP" sz="1800" dirty="0"/>
              <a:t>TRUMPF</a:t>
            </a:r>
            <a:r>
              <a:rPr lang="ja-JP" altLang="en-US" sz="1800" dirty="0"/>
              <a:t>本社の</a:t>
            </a:r>
            <a:r>
              <a:rPr lang="en-US" altLang="ja-JP" sz="1800" dirty="0"/>
              <a:t>2</a:t>
            </a:r>
            <a:r>
              <a:rPr lang="ja-JP" altLang="en-US" sz="1800" dirty="0"/>
              <a:t>つの職場をつないでいる。</a:t>
            </a:r>
            <a:r>
              <a:rPr lang="en-US" altLang="ja-JP" sz="1800" dirty="0"/>
              <a:t>TRUMPF</a:t>
            </a:r>
            <a:r>
              <a:rPr lang="ja-JP" altLang="en-US" sz="1800" dirty="0"/>
              <a:t>社レーザー技術で切断された、薄く、丈夫で、耐食性の高い二相鋼</a:t>
            </a:r>
            <a:r>
              <a:rPr lang="en-US" altLang="ja-JP" sz="1800" dirty="0"/>
              <a:t>S32205</a:t>
            </a:r>
            <a:r>
              <a:rPr lang="ja-JP" altLang="en-US" sz="1800" dirty="0"/>
              <a:t>（</a:t>
            </a:r>
            <a:r>
              <a:rPr lang="en-US" altLang="ja-JP" sz="1800" dirty="0"/>
              <a:t>EN1.4462</a:t>
            </a:r>
            <a:r>
              <a:rPr lang="ja-JP" altLang="en-US" sz="1800" dirty="0"/>
              <a:t>）が使用され、誰もの記憶に残る大変独創的な形状をしている。これは、二相鋼の実用性を示す例である。</a:t>
            </a:r>
            <a:endParaRPr lang="en-US" sz="18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13728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ja-JP" altLang="en-US" dirty="0"/>
              <a:t>カルフォルニア：サンディエゴハーバー橋</a:t>
            </a:r>
            <a:endParaRPr lang="en-US" dirty="0"/>
          </a:p>
        </p:txBody>
      </p:sp>
      <p:pic>
        <p:nvPicPr>
          <p:cNvPr id="7" name="Image 4">
            <a:extLst>
              <a:ext uri="{FF2B5EF4-FFF2-40B4-BE49-F238E27FC236}">
                <a16:creationId xmlns:a16="http://schemas.microsoft.com/office/drawing/2014/main" id="{848E8C04-7923-478D-A015-1185C80C7E75}"/>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1792288" y="5338310"/>
            <a:ext cx="5948064" cy="1590054"/>
          </a:xfrm>
        </p:spPr>
        <p:txBody>
          <a:bodyPr>
            <a:normAutofit lnSpcReduction="10000"/>
          </a:bodyPr>
          <a:lstStyle/>
          <a:p>
            <a:pPr>
              <a:lnSpc>
                <a:spcPct val="100000"/>
              </a:lnSpc>
              <a:spcBef>
                <a:spcPts val="0"/>
              </a:spcBef>
            </a:pPr>
            <a:r>
              <a:rPr lang="ja-JP" altLang="en-US" sz="1800" dirty="0"/>
              <a:t>この全長</a:t>
            </a:r>
            <a:r>
              <a:rPr lang="en-US" altLang="ja-JP" sz="1800" dirty="0"/>
              <a:t>168</a:t>
            </a:r>
            <a:r>
              <a:rPr lang="ja-JP" altLang="en-US" sz="1800" dirty="0" err="1"/>
              <a:t>ｍ</a:t>
            </a:r>
            <a:r>
              <a:rPr lang="ja-JP" altLang="en-US" sz="1800" dirty="0"/>
              <a:t>の自定式吊橋は、非常に美しい橋である。湾曲したデッキは、傾斜したシングルパイロンに取り付けられたケーブルによって支えられ、非常にシンプルで魅力的なデザインになっている。構造部品、手すり、ケーブル、コネクタに、二相鋼ステンレス</a:t>
            </a:r>
            <a:r>
              <a:rPr lang="en-US" altLang="ja-JP" sz="1800" dirty="0"/>
              <a:t>S31803</a:t>
            </a:r>
            <a:r>
              <a:rPr lang="ja-JP" altLang="en-US" sz="1800" dirty="0"/>
              <a:t>と</a:t>
            </a:r>
            <a:r>
              <a:rPr lang="en-US" altLang="ja-JP" sz="1800" dirty="0"/>
              <a:t>317L</a:t>
            </a:r>
            <a:r>
              <a:rPr lang="ja-JP" altLang="en-US" sz="1800" dirty="0"/>
              <a:t>が使用されている。 この海洋環境で、想定寿命は</a:t>
            </a:r>
            <a:r>
              <a:rPr lang="en-US" altLang="ja-JP" sz="1800" dirty="0"/>
              <a:t>100</a:t>
            </a:r>
            <a:r>
              <a:rPr lang="ja-JP" altLang="en-US" sz="1800" dirty="0"/>
              <a:t>年を超える。</a:t>
            </a:r>
            <a:endParaRPr lang="en-US" sz="1800"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21547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428600"/>
          </a:xfrm>
        </p:spPr>
        <p:txBody>
          <a:bodyPr/>
          <a:lstStyle/>
          <a:p>
            <a:r>
              <a:rPr lang="ja-JP" altLang="en-US" dirty="0"/>
              <a:t>メキシコ：プログレッソ桟橋</a:t>
            </a:r>
            <a:endParaRPr lang="en-US" dirty="0"/>
          </a:p>
        </p:txBody>
      </p:sp>
      <p:pic>
        <p:nvPicPr>
          <p:cNvPr id="7" name="Picture 2">
            <a:extLst>
              <a:ext uri="{FF2B5EF4-FFF2-40B4-BE49-F238E27FC236}">
                <a16:creationId xmlns:a16="http://schemas.microsoft.com/office/drawing/2014/main" id="{7092EA71-75FF-4C9A-B71F-2272FC941818}"/>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3887788" y="1223385"/>
            <a:ext cx="4629150" cy="3501759"/>
          </a:xfrm>
          <a:ln>
            <a:solidFill>
              <a:schemeClr val="tx1"/>
            </a:solidFill>
          </a:ln>
        </p:spPr>
      </p:pic>
      <p:sp>
        <p:nvSpPr>
          <p:cNvPr id="3" name="Espace réservé du contenu 2"/>
          <p:cNvSpPr>
            <a:spLocks noGrp="1"/>
          </p:cNvSpPr>
          <p:nvPr>
            <p:ph type="body" sz="half" idx="2"/>
          </p:nvPr>
        </p:nvSpPr>
        <p:spPr>
          <a:xfrm>
            <a:off x="1607568" y="5229200"/>
            <a:ext cx="6564832" cy="1512168"/>
          </a:xfrm>
        </p:spPr>
        <p:txBody>
          <a:bodyPr>
            <a:normAutofit lnSpcReduction="10000"/>
          </a:bodyPr>
          <a:lstStyle/>
          <a:p>
            <a:pPr>
              <a:lnSpc>
                <a:spcPct val="100000"/>
              </a:lnSpc>
              <a:spcBef>
                <a:spcPts val="0"/>
              </a:spcBef>
            </a:pPr>
            <a:r>
              <a:rPr lang="ja-JP" altLang="en-US" sz="1800" dirty="0"/>
              <a:t>写真の左側には、</a:t>
            </a:r>
            <a:r>
              <a:rPr lang="en-US" altLang="ja-JP" sz="1800" dirty="0"/>
              <a:t>1970</a:t>
            </a:r>
            <a:r>
              <a:rPr lang="ja-JP" altLang="en-US" sz="1800" dirty="0"/>
              <a:t>年に建設された桟橋の残骸が残っている。</a:t>
            </a:r>
            <a:endParaRPr lang="fr-BE" sz="1800" dirty="0"/>
          </a:p>
          <a:p>
            <a:r>
              <a:rPr lang="ja-JP" altLang="en-US" sz="1800" dirty="0"/>
              <a:t>海洋環境により、炭素鋼鉄筋が腐食し、構造物が破壊された。</a:t>
            </a:r>
            <a:endParaRPr lang="en-GB" altLang="ja-JP" sz="1800" dirty="0"/>
          </a:p>
          <a:p>
            <a:r>
              <a:rPr lang="ja-JP" altLang="en-US" sz="1800" dirty="0"/>
              <a:t>写真の右側には、</a:t>
            </a:r>
            <a:r>
              <a:rPr lang="en-US" altLang="ja-JP" sz="1800" dirty="0"/>
              <a:t>1937</a:t>
            </a:r>
            <a:r>
              <a:rPr lang="ja-JP" altLang="en-US" sz="1800" dirty="0"/>
              <a:t>年から</a:t>
            </a:r>
            <a:r>
              <a:rPr lang="en-US" altLang="ja-JP" sz="1800" dirty="0"/>
              <a:t>41</a:t>
            </a:r>
            <a:r>
              <a:rPr lang="ja-JP" altLang="en-US" sz="1800" dirty="0"/>
              <a:t>年にかけ建設されたメンテナンスフリーの</a:t>
            </a:r>
            <a:r>
              <a:rPr lang="en-US" altLang="ja-JP" sz="1800" dirty="0"/>
              <a:t>304</a:t>
            </a:r>
            <a:r>
              <a:rPr lang="ja-JP" altLang="en-US" sz="1800" dirty="0"/>
              <a:t>鉄筋が使用された桟橋で、元の状態のまま現存している。</a:t>
            </a:r>
            <a:endParaRPr lang="en-US" sz="1800"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22468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200" dirty="0"/>
              <a:t>既存の橋梁の状態についての参考</a:t>
            </a:r>
            <a:endParaRPr lang="fr-FR" sz="3200" dirty="0"/>
          </a:p>
        </p:txBody>
      </p:sp>
      <p:sp>
        <p:nvSpPr>
          <p:cNvPr id="3" name="Content Placeholder 2"/>
          <p:cNvSpPr>
            <a:spLocks noGrp="1"/>
          </p:cNvSpPr>
          <p:nvPr>
            <p:ph idx="1"/>
          </p:nvPr>
        </p:nvSpPr>
        <p:spPr/>
        <p:txBody>
          <a:bodyPr>
            <a:normAutofit fontScale="70000" lnSpcReduction="20000"/>
          </a:bodyPr>
          <a:lstStyle/>
          <a:p>
            <a:pPr marL="514350" indent="-514350">
              <a:buClr>
                <a:srgbClr val="C00000"/>
              </a:buClr>
              <a:buFont typeface="+mj-lt"/>
              <a:buAutoNum type="arabicPeriod"/>
            </a:pPr>
            <a:r>
              <a:rPr lang="en-US" dirty="0">
                <a:hlinkClick r:id="rId3"/>
              </a:rPr>
              <a:t>https://www.theguardian.com/world/2018/aug/16/bridges-across-europe-are-in-a-dangerous-state-warn-experts</a:t>
            </a:r>
            <a:r>
              <a:rPr lang="en-US" dirty="0"/>
              <a:t>   </a:t>
            </a:r>
            <a:endParaRPr lang="fr-FR" dirty="0">
              <a:hlinkClick r:id="rId4"/>
            </a:endParaRPr>
          </a:p>
          <a:p>
            <a:pPr marL="514350" indent="-514350">
              <a:buClr>
                <a:srgbClr val="C00000"/>
              </a:buClr>
              <a:buFont typeface="+mj-lt"/>
              <a:buAutoNum type="arabicPeriod"/>
            </a:pPr>
            <a:r>
              <a:rPr lang="fr-FR" dirty="0">
                <a:hlinkClick r:id="rId4"/>
              </a:rPr>
              <a:t>https://ec.europa.eu/jrc/en/news/keeping-european-bridges-safe</a:t>
            </a:r>
            <a:r>
              <a:rPr lang="fr-FR" dirty="0"/>
              <a:t> </a:t>
            </a:r>
          </a:p>
          <a:p>
            <a:pPr marL="514350" indent="-514350">
              <a:buClr>
                <a:srgbClr val="C00000"/>
              </a:buClr>
              <a:buFont typeface="+mj-lt"/>
              <a:buAutoNum type="arabicPeriod"/>
            </a:pPr>
            <a:r>
              <a:rPr lang="en-US" dirty="0">
                <a:hlinkClick r:id="rId5"/>
              </a:rPr>
              <a:t>https://www.thelocal.de/20180815/bridge-collapse-cannot-be-ruled-out-in-germany-says-expert</a:t>
            </a:r>
            <a:r>
              <a:rPr lang="en-US" dirty="0"/>
              <a:t> </a:t>
            </a:r>
          </a:p>
          <a:p>
            <a:pPr marL="514350" indent="-514350">
              <a:buClr>
                <a:srgbClr val="C00000"/>
              </a:buClr>
              <a:buFont typeface="+mj-lt"/>
              <a:buAutoNum type="arabicPeriod"/>
            </a:pPr>
            <a:r>
              <a:rPr lang="en-US" dirty="0">
                <a:hlinkClick r:id="rId6"/>
              </a:rPr>
              <a:t>https://www.bast.de/BASt_2017/DE/Ingenieurbau/Statistik/statistik-node.html</a:t>
            </a:r>
            <a:r>
              <a:rPr lang="en-US" dirty="0"/>
              <a:t> </a:t>
            </a:r>
          </a:p>
          <a:p>
            <a:pPr marL="514350" indent="-514350">
              <a:buClr>
                <a:srgbClr val="C00000"/>
              </a:buClr>
              <a:buFont typeface="+mj-lt"/>
              <a:buAutoNum type="arabicPeriod"/>
            </a:pPr>
            <a:r>
              <a:rPr lang="en-US" dirty="0">
                <a:hlinkClick r:id="rId7"/>
              </a:rPr>
              <a:t>https://www.lemonde.fr/securite-routiere/article/2018/08/15/un-pont-sur-trois-a-besoin-de-reparations-sur-les-routes-nationales-francaises-selon-un-rapport_5342799_1655513.html</a:t>
            </a:r>
            <a:r>
              <a:rPr lang="en-US" dirty="0"/>
              <a:t> </a:t>
            </a:r>
          </a:p>
          <a:p>
            <a:pPr marL="514350" indent="-514350">
              <a:buClr>
                <a:srgbClr val="C00000"/>
              </a:buClr>
              <a:buFont typeface="+mj-lt"/>
              <a:buAutoNum type="arabicPeriod"/>
            </a:pPr>
            <a:r>
              <a:rPr lang="en-US" dirty="0">
                <a:hlinkClick r:id="rId8"/>
              </a:rPr>
              <a:t>https://edition.cnn.com/2019/04/02/us/deficient-bridge-report-2019-trnd/index.html</a:t>
            </a:r>
            <a:r>
              <a:rPr lang="en-US" dirty="0"/>
              <a:t>  </a:t>
            </a:r>
          </a:p>
          <a:p>
            <a:pPr marL="514350" indent="-514350">
              <a:buClr>
                <a:srgbClr val="C00000"/>
              </a:buClr>
              <a:buFont typeface="+mj-lt"/>
              <a:buAutoNum type="arabicPeriod"/>
            </a:pPr>
            <a:r>
              <a:rPr lang="en-US" dirty="0">
                <a:hlinkClick r:id="rId9"/>
              </a:rPr>
              <a:t>https://artbabridgereport.org/</a:t>
            </a:r>
            <a:r>
              <a:rPr lang="en-US" dirty="0"/>
              <a:t> </a:t>
            </a:r>
          </a:p>
          <a:p>
            <a:pPr marL="514350" indent="-514350">
              <a:buClr>
                <a:srgbClr val="C00000"/>
              </a:buClr>
              <a:buFont typeface="+mj-lt"/>
              <a:buAutoNum type="arabicPeriod"/>
            </a:pPr>
            <a:r>
              <a:rPr lang="en-US" dirty="0">
                <a:hlinkClick r:id="rId10"/>
              </a:rPr>
              <a:t>https://www.infrastructurereportcard.org/cat-item/bridges/</a:t>
            </a:r>
            <a:r>
              <a:rPr lang="en-US" dirty="0"/>
              <a:t> </a:t>
            </a:r>
            <a:endParaRPr lang="fr-FR"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28</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28121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t>ステンレス鋼の橋梁についての参考</a:t>
            </a:r>
            <a:endParaRPr lang="fr-FR" sz="3600" dirty="0"/>
          </a:p>
        </p:txBody>
      </p:sp>
      <p:sp>
        <p:nvSpPr>
          <p:cNvPr id="3" name="Content Placeholder 2"/>
          <p:cNvSpPr>
            <a:spLocks noGrp="1"/>
          </p:cNvSpPr>
          <p:nvPr>
            <p:ph idx="1"/>
          </p:nvPr>
        </p:nvSpPr>
        <p:spPr/>
        <p:txBody>
          <a:bodyPr>
            <a:normAutofit/>
          </a:bodyPr>
          <a:lstStyle/>
          <a:p>
            <a:pPr marL="514350" lvl="0" indent="-514350">
              <a:buClr>
                <a:srgbClr val="C00000"/>
              </a:buClr>
              <a:buFont typeface="+mj-lt"/>
              <a:buAutoNum type="arabicPeriod"/>
            </a:pPr>
            <a:r>
              <a:rPr lang="en-US" sz="1600" dirty="0"/>
              <a:t>IMOA web publication “Stainless steel in Vehicular, rail and pedestrian bridges” (March 2018)    </a:t>
            </a:r>
            <a:r>
              <a:rPr lang="en-US" sz="1600" dirty="0">
                <a:hlinkClick r:id="rId3"/>
              </a:rPr>
              <a:t>https://www.imoa.info/stainless-solutions/archive/37/Vehicular-rail-and-pedestrian-bridges.php</a:t>
            </a:r>
            <a:r>
              <a:rPr lang="en-US" sz="1600" dirty="0"/>
              <a:t> </a:t>
            </a:r>
          </a:p>
          <a:p>
            <a:pPr marL="514350" lvl="0" indent="-514350">
              <a:buClr>
                <a:srgbClr val="C00000"/>
              </a:buClr>
              <a:buFont typeface="+mj-lt"/>
              <a:buAutoNum type="arabicPeriod"/>
            </a:pPr>
            <a:r>
              <a:rPr lang="en-US" sz="1600" dirty="0"/>
              <a:t>C </a:t>
            </a:r>
            <a:r>
              <a:rPr lang="en-US" sz="1600" dirty="0" err="1"/>
              <a:t>Houska</a:t>
            </a:r>
            <a:r>
              <a:rPr lang="en-US" sz="1600" dirty="0"/>
              <a:t> “More on duplex stainless steel and bridges “, The construction specifier, (May015) </a:t>
            </a:r>
            <a:r>
              <a:rPr lang="en-US" sz="1600" dirty="0">
                <a:hlinkClick r:id="rId4"/>
              </a:rPr>
              <a:t>https://www.constructionspecifier.com/duplex-bridges/</a:t>
            </a:r>
            <a:r>
              <a:rPr lang="en-US" sz="1600" dirty="0"/>
              <a:t> </a:t>
            </a:r>
          </a:p>
          <a:p>
            <a:pPr marL="514350" lvl="0" indent="-514350">
              <a:buClr>
                <a:srgbClr val="C00000"/>
              </a:buClr>
              <a:buFont typeface="+mj-lt"/>
              <a:buAutoNum type="arabicPeriod"/>
            </a:pPr>
            <a:r>
              <a:rPr lang="en-US" sz="1600" dirty="0"/>
              <a:t>EU Publication report “Application of duplex stainless steel for welded bridge construction in an aggressive environment”, (march 2009), ISBN 978-92-79-09948-9  </a:t>
            </a:r>
            <a:r>
              <a:rPr lang="en-US" sz="1600" dirty="0">
                <a:hlinkClick r:id="rId5"/>
              </a:rPr>
              <a:t>https://publications.europa.eu/en/publication-detail/-/publication/ec2748d4-3269-43cd-9a34-3a0e1fba4e23/language-en/format-PDF/source-79161265</a:t>
            </a:r>
            <a:r>
              <a:rPr lang="en-US" sz="1600" dirty="0"/>
              <a:t> </a:t>
            </a:r>
          </a:p>
          <a:p>
            <a:pPr marL="514350" lvl="0" indent="-514350">
              <a:buClr>
                <a:srgbClr val="C00000"/>
              </a:buClr>
              <a:buFont typeface="+mj-lt"/>
              <a:buAutoNum type="arabicPeriod"/>
            </a:pPr>
            <a:r>
              <a:rPr lang="en-US" sz="1600" dirty="0"/>
              <a:t>Euro Inox publication « Pedestrian bridges in stainless steel »  ISBN 2 87997 084 9    </a:t>
            </a:r>
            <a:r>
              <a:rPr lang="en-US" sz="1600" dirty="0">
                <a:hlinkClick r:id="rId6"/>
              </a:rPr>
              <a:t>https://www.bssa.org.uk/cms/File/Euro%20Inox%20Publications/Pedestrian%20Bridges.pdf</a:t>
            </a:r>
            <a:r>
              <a:rPr lang="en-US" sz="1600" dirty="0"/>
              <a:t> </a:t>
            </a:r>
          </a:p>
          <a:p>
            <a:pPr marL="514350" lvl="0" indent="-514350">
              <a:buClr>
                <a:srgbClr val="C00000"/>
              </a:buClr>
              <a:buFont typeface="+mj-lt"/>
              <a:buAutoNum type="arabicPeriod"/>
            </a:pPr>
            <a:r>
              <a:rPr lang="en-US" sz="1600" dirty="0"/>
              <a:t>N. </a:t>
            </a:r>
            <a:r>
              <a:rPr lang="en-US" sz="1600" dirty="0" err="1"/>
              <a:t>Baddoo</a:t>
            </a:r>
            <a:r>
              <a:rPr lang="en-US" sz="1600" dirty="0"/>
              <a:t> and A. </a:t>
            </a:r>
            <a:r>
              <a:rPr lang="en-US" sz="1600" dirty="0" err="1"/>
              <a:t>Kosmač</a:t>
            </a:r>
            <a:r>
              <a:rPr lang="en-US" sz="1600" dirty="0"/>
              <a:t>  “Sustainable Duplex </a:t>
            </a:r>
            <a:r>
              <a:rPr lang="en-US" sz="1600" dirty="0" err="1"/>
              <a:t>Sainless</a:t>
            </a:r>
            <a:r>
              <a:rPr lang="en-US" sz="1600" dirty="0"/>
              <a:t> Steel bridges”   Euro Inox publication   </a:t>
            </a:r>
            <a:r>
              <a:rPr lang="en-US" sz="1600" dirty="0">
                <a:hlinkClick r:id="rId7"/>
              </a:rPr>
              <a:t>www.worldstainless.org/Files/issf/non-image-files/PDF/Sustainable_Duplex_Stainless_Steel_Bridges.pdf</a:t>
            </a:r>
            <a:r>
              <a:rPr lang="en-US" sz="1600" dirty="0"/>
              <a:t> </a:t>
            </a:r>
          </a:p>
          <a:p>
            <a:pPr marL="514350" lvl="0" indent="-514350">
              <a:buClr>
                <a:srgbClr val="C00000"/>
              </a:buClr>
              <a:buFont typeface="+mj-lt"/>
              <a:buAutoNum type="arabicPeriod"/>
            </a:pPr>
            <a:r>
              <a:rPr lang="en-US" sz="1600" dirty="0"/>
              <a:t>“San Diego’s new harbor bridge sails onto the skyline”  </a:t>
            </a:r>
            <a:r>
              <a:rPr lang="en-US" sz="1600" dirty="0" err="1"/>
              <a:t>MolyReview</a:t>
            </a:r>
            <a:r>
              <a:rPr lang="en-US" sz="1600" dirty="0"/>
              <a:t>, (June2012)  </a:t>
            </a:r>
            <a:r>
              <a:rPr lang="en-US" sz="1600" dirty="0">
                <a:hlinkClick r:id="rId8"/>
              </a:rPr>
              <a:t>https://www.imoa.info/molybdenum-uses/molybdenum-grade-stainless-steels/architecture/pedestrian-bridges.php</a:t>
            </a:r>
            <a:endParaRPr lang="en-US" sz="1600"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29</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14950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nl-BE" sz="5400" dirty="0">
                <a:latin typeface="ＭＳ Ｐゴシック" panose="020B0600070205080204" pitchFamily="50" charset="-128"/>
                <a:ea typeface="ＭＳ Ｐゴシック" panose="020B0600070205080204" pitchFamily="50" charset="-128"/>
              </a:rPr>
              <a:t>1.</a:t>
            </a:r>
            <a:r>
              <a:rPr lang="ja-JP" altLang="en-US" sz="5400" dirty="0">
                <a:latin typeface="ＭＳ Ｐゴシック" panose="020B0600070205080204" pitchFamily="50" charset="-128"/>
                <a:ea typeface="ＭＳ Ｐゴシック" panose="020B0600070205080204" pitchFamily="50" charset="-128"/>
              </a:rPr>
              <a:t> 給・配水管</a:t>
            </a:r>
            <a:endParaRPr lang="nl-BE" sz="5400" dirty="0">
              <a:latin typeface="ＭＳ Ｐゴシック" panose="020B0600070205080204" pitchFamily="50" charset="-128"/>
              <a:ea typeface="ＭＳ Ｐゴシック" panose="020B0600070205080204" pitchFamily="50" charset="-128"/>
            </a:endParaRPr>
          </a:p>
        </p:txBody>
      </p:sp>
      <p:sp>
        <p:nvSpPr>
          <p:cNvPr id="3" name="Slide Number Placeholder 3">
            <a:extLst>
              <a:ext uri="{FF2B5EF4-FFF2-40B4-BE49-F238E27FC236}">
                <a16:creationId xmlns:a16="http://schemas.microsoft.com/office/drawing/2014/main" id="{EEC83358-2CB6-47BF-9A61-071934CDA738}"/>
              </a:ext>
            </a:extLst>
          </p:cNvPr>
          <p:cNvSpPr>
            <a:spLocks noGrp="1"/>
          </p:cNvSpPr>
          <p:nvPr>
            <p:ph type="sldNum" sz="quarter" idx="4"/>
          </p:nvPr>
        </p:nvSpPr>
        <p:spPr>
          <a:xfrm>
            <a:off x="8703090" y="6453336"/>
            <a:ext cx="396000" cy="365125"/>
          </a:xfrm>
        </p:spPr>
        <p:txBody>
          <a:bodyPr lIns="0" tIns="0" rIns="0" bIns="0" anchor="b"/>
          <a:lstStyle/>
          <a:p>
            <a:pPr algn="r"/>
            <a:fld id="{5AF66AA0-E37C-4065-8BE7-D4086C065B53}" type="slidenum">
              <a:rPr lang="fr-BE" smtClean="0"/>
              <a:pPr algn="r"/>
              <a:t>3</a:t>
            </a:fld>
            <a:endParaRPr lang="fr-BE" dirty="0"/>
          </a:p>
        </p:txBody>
      </p:sp>
    </p:spTree>
    <p:extLst>
      <p:ext uri="{BB962C8B-B14F-4D97-AF65-F5344CB8AC3E}">
        <p14:creationId xmlns:p14="http://schemas.microsoft.com/office/powerpoint/2010/main" val="3121490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514350" indent="-514350">
              <a:buClr>
                <a:srgbClr val="C00000"/>
              </a:buClr>
              <a:buFont typeface="+mj-lt"/>
              <a:buAutoNum type="arabicPeriod" startAt="7"/>
            </a:pPr>
            <a:r>
              <a:rPr lang="en-US" sz="1600" dirty="0"/>
              <a:t>K F. Hansen, L. </a:t>
            </a:r>
            <a:r>
              <a:rPr lang="en-US" sz="1600" dirty="0" err="1"/>
              <a:t>Lauge</a:t>
            </a:r>
            <a:r>
              <a:rPr lang="en-US" sz="1600" dirty="0"/>
              <a:t> and S. Kite: “</a:t>
            </a:r>
            <a:r>
              <a:rPr lang="en-US" sz="1600" dirty="0" err="1"/>
              <a:t>Stonecuttes</a:t>
            </a:r>
            <a:r>
              <a:rPr lang="en-US" sz="1600" dirty="0"/>
              <a:t> bridge –Detailed design” (January 2004) DOI: 10.2749/222137804796291719  </a:t>
            </a:r>
            <a:r>
              <a:rPr lang="en-US" sz="1600" dirty="0">
                <a:hlinkClick r:id="rId2"/>
              </a:rPr>
              <a:t>https://www.researchgate.net/publication/233611421_Stonecutters_Bridge_-_Detailed_Design/link/59ce24d3aca272b0ec1a4b34/download</a:t>
            </a:r>
            <a:r>
              <a:rPr lang="en-US" sz="1600" dirty="0"/>
              <a:t> </a:t>
            </a:r>
          </a:p>
          <a:p>
            <a:pPr marL="514350" indent="-514350">
              <a:buClr>
                <a:srgbClr val="C00000"/>
              </a:buClr>
              <a:buFont typeface="+mj-lt"/>
              <a:buAutoNum type="arabicPeriod" startAt="7"/>
            </a:pPr>
            <a:r>
              <a:rPr lang="en-US" sz="1600" dirty="0"/>
              <a:t>Steel Construction Institute publication : “Stonecutters bridge Towers”(2010) </a:t>
            </a:r>
            <a:r>
              <a:rPr lang="en-US" sz="1600" dirty="0">
                <a:hlinkClick r:id="rId3"/>
              </a:rPr>
              <a:t>www.worldstainless.org/Files/issf/non-image-files/PDF/Stonecutters_Bridge_Case_Study-2.pdf</a:t>
            </a:r>
            <a:r>
              <a:rPr lang="en-US" sz="1600" dirty="0"/>
              <a:t>  </a:t>
            </a:r>
          </a:p>
          <a:p>
            <a:pPr marL="514350" indent="-514350">
              <a:buClr>
                <a:srgbClr val="C00000"/>
              </a:buClr>
              <a:buFont typeface="+mj-lt"/>
              <a:buAutoNum type="arabicPeriod" startAt="7"/>
            </a:pPr>
            <a:r>
              <a:rPr lang="en-US" sz="1600" dirty="0"/>
              <a:t> </a:t>
            </a:r>
            <a:r>
              <a:rPr lang="en-US" sz="1600" dirty="0">
                <a:hlinkClick r:id="rId4"/>
              </a:rPr>
              <a:t>G.</a:t>
            </a:r>
            <a:r>
              <a:rPr lang="en-US" sz="1600" dirty="0"/>
              <a:t> </a:t>
            </a:r>
            <a:r>
              <a:rPr lang="en-US" sz="1600" dirty="0" err="1"/>
              <a:t>Gedge</a:t>
            </a:r>
            <a:r>
              <a:rPr lang="en-US" sz="1600" dirty="0"/>
              <a:t>: “Use of duplex stainless steel plate for durable bridge construction” (January 2007) DOI: 10.2749/222137807796119771  </a:t>
            </a:r>
            <a:r>
              <a:rPr lang="en-US" sz="1600" dirty="0">
                <a:hlinkClick r:id="rId5"/>
              </a:rPr>
              <a:t>https://www.researchgate.net/publication/233632633_Use_of_Duplex_Stainless_Steel_Plate_for_Durable_Bridge_Construction</a:t>
            </a:r>
            <a:r>
              <a:rPr lang="en-US" sz="1600" dirty="0"/>
              <a:t> </a:t>
            </a:r>
          </a:p>
          <a:p>
            <a:pPr marL="514350" indent="-514350">
              <a:buClr>
                <a:srgbClr val="C00000"/>
              </a:buClr>
              <a:buFont typeface="+mj-lt"/>
              <a:buAutoNum type="arabicPeriod" startAt="7"/>
            </a:pPr>
            <a:r>
              <a:rPr lang="en-US" sz="1600" dirty="0"/>
              <a:t>Champlain bridge, Montreal Nickel Institute magazine, Vol. 34, N°2, (2019) </a:t>
            </a:r>
            <a:r>
              <a:rPr lang="en-US" sz="1600" dirty="0">
                <a:hlinkClick r:id="rId6"/>
              </a:rPr>
              <a:t>https://www.nickelinstitute.org/nickel-magazine/nickel-magazine-vol34-no2-2019/?lang=English&amp;p=6</a:t>
            </a:r>
            <a:endParaRPr lang="en-US" sz="1600" dirty="0"/>
          </a:p>
          <a:p>
            <a:pPr marL="514350" indent="-514350">
              <a:buClr>
                <a:srgbClr val="C00000"/>
              </a:buClr>
              <a:buFont typeface="+mj-lt"/>
              <a:buAutoNum type="arabicPeriod" startAt="7"/>
            </a:pPr>
            <a:r>
              <a:rPr lang="en-US" sz="1600" dirty="0"/>
              <a:t>Champlain bridge, Montreal  Stainless Steel World online, 05 January 2016 </a:t>
            </a:r>
            <a:r>
              <a:rPr lang="en-US" sz="1600" dirty="0">
                <a:hlinkClick r:id="rId7"/>
              </a:rPr>
              <a:t>http://www.stainless-steel-world.net/news/58262/nas-to-supply-stainless-steel-bar.html</a:t>
            </a:r>
            <a:r>
              <a:rPr lang="en-US" sz="1600" dirty="0"/>
              <a:t> </a:t>
            </a:r>
          </a:p>
          <a:p>
            <a:pPr marL="514350" indent="-514350">
              <a:buClr>
                <a:srgbClr val="C00000"/>
              </a:buClr>
              <a:buFont typeface="+mj-lt"/>
              <a:buAutoNum type="arabicPeriod" startAt="7"/>
            </a:pPr>
            <a:r>
              <a:rPr lang="en-US" sz="1600" dirty="0"/>
              <a:t>Hong-Kong Macau bridge ISSF Publication: “Stainless steel in Infrastructure” </a:t>
            </a:r>
            <a:r>
              <a:rPr lang="en-US" sz="1600" dirty="0">
                <a:hlinkClick r:id="rId8"/>
              </a:rPr>
              <a:t>http://www.worldstainless.org/Files/issf/non-image-files/PDF/ISSF_Stainless_Steel_in_Infrastructure_English.pdf</a:t>
            </a:r>
            <a:r>
              <a:rPr lang="en-US" sz="1600" dirty="0"/>
              <a:t>   </a:t>
            </a:r>
          </a:p>
        </p:txBody>
      </p:sp>
      <p:sp>
        <p:nvSpPr>
          <p:cNvPr id="4" name="Espace réservé du numéro de diapositive 3"/>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30</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
        <p:nvSpPr>
          <p:cNvPr id="9" name="Title 1">
            <a:extLst>
              <a:ext uri="{FF2B5EF4-FFF2-40B4-BE49-F238E27FC236}">
                <a16:creationId xmlns:a16="http://schemas.microsoft.com/office/drawing/2014/main" id="{C64577CB-201E-40DD-852B-C94C2EF59D7D}"/>
              </a:ext>
            </a:extLst>
          </p:cNvPr>
          <p:cNvSpPr>
            <a:spLocks noGrp="1"/>
          </p:cNvSpPr>
          <p:nvPr>
            <p:ph type="title"/>
          </p:nvPr>
        </p:nvSpPr>
        <p:spPr>
          <a:xfrm>
            <a:off x="628650" y="365125"/>
            <a:ext cx="7886700" cy="1325563"/>
          </a:xfrm>
        </p:spPr>
        <p:txBody>
          <a:bodyPr>
            <a:normAutofit/>
          </a:bodyPr>
          <a:lstStyle/>
          <a:p>
            <a:r>
              <a:rPr lang="ja-JP" altLang="en-US" sz="3600" dirty="0"/>
              <a:t>ステンレス鋼の橋梁についての参考</a:t>
            </a:r>
            <a:endParaRPr lang="fr-FR" sz="3600" dirty="0"/>
          </a:p>
        </p:txBody>
      </p:sp>
    </p:spTree>
    <p:extLst>
      <p:ext uri="{BB962C8B-B14F-4D97-AF65-F5344CB8AC3E}">
        <p14:creationId xmlns:p14="http://schemas.microsoft.com/office/powerpoint/2010/main" val="1282114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516C4E-2158-49B3-BD7A-F8F2AA2BA961}"/>
              </a:ext>
            </a:extLst>
          </p:cNvPr>
          <p:cNvSpPr>
            <a:spLocks noGrp="1"/>
          </p:cNvSpPr>
          <p:nvPr>
            <p:ph type="title"/>
          </p:nvPr>
        </p:nvSpPr>
        <p:spPr/>
        <p:txBody>
          <a:bodyPr>
            <a:normAutofit/>
          </a:bodyPr>
          <a:lstStyle/>
          <a:p>
            <a:r>
              <a:rPr lang="ja-JP" altLang="en-US" sz="3600" dirty="0"/>
              <a:t>ステンレス鋼の橋梁についての参考</a:t>
            </a:r>
            <a:endParaRPr lang="fr-FR" sz="3600" dirty="0"/>
          </a:p>
        </p:txBody>
      </p:sp>
      <p:sp>
        <p:nvSpPr>
          <p:cNvPr id="3" name="Espace réservé du contenu 2"/>
          <p:cNvSpPr>
            <a:spLocks noGrp="1"/>
          </p:cNvSpPr>
          <p:nvPr>
            <p:ph idx="1"/>
          </p:nvPr>
        </p:nvSpPr>
        <p:spPr/>
        <p:txBody>
          <a:bodyPr>
            <a:normAutofit fontScale="47500" lnSpcReduction="20000"/>
          </a:bodyPr>
          <a:lstStyle/>
          <a:p>
            <a:pPr marL="514350" indent="-514350">
              <a:buClr>
                <a:srgbClr val="C00000"/>
              </a:buClr>
              <a:buFont typeface="+mj-lt"/>
              <a:buAutoNum type="arabicPeriod" startAt="13"/>
            </a:pPr>
            <a:r>
              <a:rPr lang="en-US" dirty="0"/>
              <a:t>Hong-Kong Macau bridge </a:t>
            </a:r>
            <a:r>
              <a:rPr lang="en-US" dirty="0">
                <a:hlinkClick r:id="rId3"/>
              </a:rPr>
              <a:t>https://en.wikipedia.org/wiki/Hong_Kong%E2%80%93Zhuhai%E2%80%93Macau_Bridge</a:t>
            </a:r>
            <a:r>
              <a:rPr lang="en-US" dirty="0"/>
              <a:t> </a:t>
            </a:r>
          </a:p>
          <a:p>
            <a:pPr marL="514350" lvl="0" indent="-514350">
              <a:buClr>
                <a:srgbClr val="C00000"/>
              </a:buClr>
              <a:buFont typeface="+mj-lt"/>
              <a:buAutoNum type="arabicPeriod" startAt="13"/>
            </a:pPr>
            <a:r>
              <a:rPr lang="en-US" dirty="0"/>
              <a:t>IMOA publication “</a:t>
            </a:r>
            <a:r>
              <a:rPr lang="en-US" dirty="0">
                <a:hlinkClick r:id="rId4" action="ppaction://hlinkfile"/>
              </a:rPr>
              <a:t>Innovative bridge at Ft Worth</a:t>
            </a:r>
            <a:r>
              <a:rPr lang="en-US" dirty="0"/>
              <a:t>, Texas”  Moly-Review 1/2018  </a:t>
            </a:r>
            <a:r>
              <a:rPr lang="en-US" dirty="0">
                <a:hlinkClick r:id="rId5"/>
              </a:rPr>
              <a:t>https://www.imoa.info/molybdenum-media-centre/downloads/</a:t>
            </a:r>
            <a:endParaRPr lang="en-US" dirty="0"/>
          </a:p>
          <a:p>
            <a:pPr marL="514350" lvl="0" indent="-514350">
              <a:buClr>
                <a:srgbClr val="C00000"/>
              </a:buClr>
              <a:buFont typeface="+mj-lt"/>
              <a:buAutoNum type="arabicPeriod" startAt="13"/>
            </a:pPr>
            <a:r>
              <a:rPr lang="en-US" dirty="0"/>
              <a:t>Steel Construction Institute publication: “</a:t>
            </a:r>
            <a:r>
              <a:rPr lang="en-US" dirty="0" err="1"/>
              <a:t>Cala</a:t>
            </a:r>
            <a:r>
              <a:rPr lang="en-US" dirty="0"/>
              <a:t> </a:t>
            </a:r>
            <a:r>
              <a:rPr lang="en-US" dirty="0" err="1"/>
              <a:t>Galdana</a:t>
            </a:r>
            <a:r>
              <a:rPr lang="en-US" dirty="0"/>
              <a:t> Bridge” (2010) </a:t>
            </a:r>
            <a:r>
              <a:rPr lang="en-US" dirty="0">
                <a:hlinkClick r:id="rId6"/>
              </a:rPr>
              <a:t>http://www.worldstainless.org/architecture_building_and_construction_applications/structural_applications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Railways Bridges in India </a:t>
            </a:r>
            <a:r>
              <a:rPr lang="en-US" dirty="0">
                <a:hlinkClick r:id="rId7"/>
              </a:rPr>
              <a:t>https://www.apnnews.com/pamban-to-become-indias-first-railway-bridge-to-use-stainless-steel-structurals/</a:t>
            </a:r>
            <a:endParaRPr lang="en-US" dirty="0"/>
          </a:p>
          <a:p>
            <a:pPr marL="514350" lvl="0" indent="-514350">
              <a:buClr>
                <a:srgbClr val="C00000"/>
              </a:buClr>
              <a:buFont typeface="+mj-lt"/>
              <a:buAutoNum type="arabicPeriod" startAt="13"/>
            </a:pPr>
            <a:r>
              <a:rPr lang="en-US" dirty="0"/>
              <a:t>Steel Construction Institute publication: “Helix Pedestrian Bridge” (2011) </a:t>
            </a:r>
            <a:r>
              <a:rPr lang="en-US" dirty="0">
                <a:hlinkClick r:id="rId8"/>
              </a:rPr>
              <a:t>http://worldstainless.org/architecture_building_and_construction_applications/structural_applications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ISSF Publication: Bascule pedestrian bridge in “Stainless steel as an architectural material” </a:t>
            </a:r>
            <a:r>
              <a:rPr lang="en-US" dirty="0">
                <a:hlinkClick r:id="rId9"/>
              </a:rPr>
              <a:t>http://www.worldstainless.org/Files/issf/non-image-files/PDF/ISSF_Stainless_Steel_as_an_Architectural_Material.pdf</a:t>
            </a:r>
            <a:endParaRPr lang="en-US" dirty="0"/>
          </a:p>
          <a:p>
            <a:pPr marL="514350" lvl="0" indent="-514350">
              <a:buClr>
                <a:srgbClr val="C00000"/>
              </a:buClr>
              <a:buFont typeface="+mj-lt"/>
              <a:buAutoNum type="arabicPeriod" startAt="13"/>
            </a:pPr>
            <a:r>
              <a:rPr lang="en-US" dirty="0" err="1"/>
              <a:t>Trumpf</a:t>
            </a:r>
            <a:r>
              <a:rPr lang="en-US" dirty="0"/>
              <a:t> bridge   </a:t>
            </a:r>
            <a:r>
              <a:rPr lang="en-US" dirty="0">
                <a:hlinkClick r:id="rId10"/>
              </a:rPr>
              <a:t>https://www.outokumpu.com/en/choose-stainless/2018/case-pedestrian-bridge-at-trumpf-headquarters</a:t>
            </a:r>
            <a:r>
              <a:rPr lang="en-US" dirty="0"/>
              <a:t> </a:t>
            </a:r>
          </a:p>
          <a:p>
            <a:pPr marL="514350" lvl="0" indent="-514350">
              <a:buClr>
                <a:srgbClr val="C00000"/>
              </a:buClr>
              <a:buFont typeface="+mj-lt"/>
              <a:buAutoNum type="arabicPeriod" startAt="13"/>
            </a:pPr>
            <a:r>
              <a:rPr lang="en-US" dirty="0"/>
              <a:t>IMOA Publication “San Diego’s new harbor bridge sails onto the skyline”  </a:t>
            </a:r>
            <a:r>
              <a:rPr lang="en-US" dirty="0" err="1"/>
              <a:t>MolyReview</a:t>
            </a:r>
            <a:r>
              <a:rPr lang="en-US" dirty="0"/>
              <a:t>, (June2012)  </a:t>
            </a:r>
            <a:r>
              <a:rPr lang="en-US" dirty="0">
                <a:hlinkClick r:id="rId11"/>
              </a:rPr>
              <a:t>https://www.imoa.info/molybdenum-uses/molybdenum-grade-stainless-steels/architecture/pedestrian-bridges.php</a:t>
            </a:r>
            <a:endParaRPr lang="en-US" dirty="0"/>
          </a:p>
        </p:txBody>
      </p:sp>
      <p:sp>
        <p:nvSpPr>
          <p:cNvPr id="4" name="Espace réservé du numéro de diapositive 3"/>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31</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87846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3. </a:t>
            </a:r>
            <a:r>
              <a:rPr lang="ja-JP" altLang="en-US" dirty="0"/>
              <a:t>護岸</a:t>
            </a:r>
            <a:endParaRPr lang="nl-BE" dirty="0"/>
          </a:p>
        </p:txBody>
      </p:sp>
      <p:sp>
        <p:nvSpPr>
          <p:cNvPr id="5" name="Sous-titre 4"/>
          <p:cNvSpPr>
            <a:spLocks noGrp="1"/>
          </p:cNvSpPr>
          <p:nvPr>
            <p:ph type="subTitle" idx="1"/>
          </p:nvPr>
        </p:nvSpPr>
        <p:spPr/>
        <p:txBody>
          <a:bodyPr/>
          <a:lstStyle/>
          <a:p>
            <a:r>
              <a:rPr lang="ja-JP" altLang="en-US" dirty="0"/>
              <a:t>世界の人口の</a:t>
            </a:r>
            <a:r>
              <a:rPr lang="en-US" altLang="ja-JP" dirty="0"/>
              <a:t>37</a:t>
            </a:r>
            <a:r>
              <a:rPr lang="ja-JP" altLang="en-US" dirty="0"/>
              <a:t>％は、海岸線から</a:t>
            </a:r>
            <a:r>
              <a:rPr lang="en-US" altLang="ja-JP" dirty="0"/>
              <a:t>100</a:t>
            </a:r>
            <a:r>
              <a:rPr lang="ja-JP" altLang="en-US" dirty="0"/>
              <a:t>㎞以内で生活</a:t>
            </a:r>
            <a:r>
              <a:rPr lang="ja-JP" altLang="en-US"/>
              <a:t>している</a:t>
            </a:r>
            <a:endParaRPr lang="en-US" dirty="0"/>
          </a:p>
        </p:txBody>
      </p:sp>
      <p:sp>
        <p:nvSpPr>
          <p:cNvPr id="2" name="Slide Number Placeholder 1"/>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32</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963943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気候変更と沿岸部</a:t>
            </a:r>
            <a:endParaRPr lang="en-US" dirty="0"/>
          </a:p>
        </p:txBody>
      </p:sp>
      <p:sp>
        <p:nvSpPr>
          <p:cNvPr id="3" name="Espace réservé du contenu 2"/>
          <p:cNvSpPr>
            <a:spLocks noGrp="1"/>
          </p:cNvSpPr>
          <p:nvPr>
            <p:ph idx="1"/>
          </p:nvPr>
        </p:nvSpPr>
        <p:spPr>
          <a:xfrm>
            <a:off x="457200" y="1268760"/>
            <a:ext cx="8229600" cy="4997152"/>
          </a:xfrm>
        </p:spPr>
        <p:txBody>
          <a:bodyPr>
            <a:normAutofit/>
          </a:bodyPr>
          <a:lstStyle/>
          <a:p>
            <a:pPr marL="0" indent="0">
              <a:buClr>
                <a:srgbClr val="C00000"/>
              </a:buClr>
              <a:buNone/>
            </a:pPr>
            <a:r>
              <a:rPr lang="ja-JP" altLang="en-US" dirty="0"/>
              <a:t>いくつかの事実</a:t>
            </a:r>
            <a:endParaRPr lang="en-US" altLang="ja-JP" dirty="0"/>
          </a:p>
          <a:p>
            <a:r>
              <a:rPr lang="ja-JP" altLang="en-US" dirty="0"/>
              <a:t>海洋は年間約</a:t>
            </a:r>
            <a:r>
              <a:rPr lang="en-US" altLang="ja-JP" dirty="0"/>
              <a:t>3</a:t>
            </a:r>
            <a:r>
              <a:rPr lang="ja-JP" altLang="en-US" dirty="0"/>
              <a:t>ｍｍ上昇し、しかも戻らない。いくつかの場所ではすでに洪水被害が発生。</a:t>
            </a:r>
            <a:endParaRPr lang="en-US" altLang="ja-JP" dirty="0"/>
          </a:p>
          <a:p>
            <a:r>
              <a:rPr lang="ja-JP" altLang="en-US" dirty="0"/>
              <a:t>沿岸部の被害を伴う異常気象がより頻繁に発生</a:t>
            </a:r>
            <a:r>
              <a:rPr lang="fr-FR" dirty="0"/>
              <a:t>(</a:t>
            </a:r>
            <a:r>
              <a:rPr lang="ja-JP" altLang="en-US" dirty="0"/>
              <a:t>クラス</a:t>
            </a:r>
            <a:r>
              <a:rPr lang="en-US" altLang="ja-JP" dirty="0"/>
              <a:t>5</a:t>
            </a:r>
            <a:r>
              <a:rPr lang="ja-JP" altLang="en-US" dirty="0"/>
              <a:t>のハリケーン、スーパー台風等</a:t>
            </a:r>
            <a:r>
              <a:rPr lang="fr-FR" dirty="0"/>
              <a:t>)</a:t>
            </a:r>
            <a:r>
              <a:rPr lang="ja-JP" altLang="en-US" dirty="0"/>
              <a:t> 。</a:t>
            </a:r>
            <a:endParaRPr lang="fr-FR" dirty="0"/>
          </a:p>
          <a:p>
            <a:pPr>
              <a:buClr>
                <a:srgbClr val="C00000"/>
              </a:buClr>
              <a:buFont typeface="Wingdings" panose="05000000000000000000" pitchFamily="2" charset="2"/>
              <a:buChar char="§"/>
            </a:pPr>
            <a:r>
              <a:rPr lang="ja-JP" altLang="en-US" dirty="0"/>
              <a:t>沿岸部の生態系に大きな変化が発生。</a:t>
            </a:r>
            <a:r>
              <a:rPr lang="fr-FR" dirty="0"/>
              <a:t> </a:t>
            </a:r>
          </a:p>
          <a:p>
            <a:r>
              <a:rPr lang="ja-JP" altLang="en-US" dirty="0"/>
              <a:t>人口や人類の活動は、多大な人的および経済的負担に脅かされている。</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407068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洪水</a:t>
            </a:r>
            <a:r>
              <a:rPr lang="fr-FR" dirty="0"/>
              <a:t> (</a:t>
            </a:r>
            <a:r>
              <a:rPr lang="ja-JP" altLang="en-US" dirty="0"/>
              <a:t>南西フランス</a:t>
            </a:r>
            <a:r>
              <a:rPr lang="fr-FR" dirty="0"/>
              <a:t>)</a:t>
            </a:r>
            <a:endParaRPr lang="en-US"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3828" y="1825625"/>
            <a:ext cx="6536344" cy="4351338"/>
          </a:xfrm>
          <a:ln>
            <a:solidFill>
              <a:schemeClr val="tx1"/>
            </a:solidFill>
          </a:ln>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26066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ja-JP" altLang="en-US" dirty="0"/>
              <a:t>沿岸被害</a:t>
            </a:r>
            <a:r>
              <a:rPr lang="fr-FR" dirty="0"/>
              <a:t> (</a:t>
            </a:r>
            <a:r>
              <a:rPr lang="ja-JP" altLang="en-US" dirty="0"/>
              <a:t>場所不詳</a:t>
            </a:r>
            <a:r>
              <a:rPr lang="fr-FR" dirty="0"/>
              <a:t>)</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10" name="Image 6">
            <a:extLst>
              <a:ext uri="{FF2B5EF4-FFF2-40B4-BE49-F238E27FC236}">
                <a16:creationId xmlns:a16="http://schemas.microsoft.com/office/drawing/2014/main" id="{B167A477-3436-4894-A78D-6E933B25F5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599" y="1825625"/>
            <a:ext cx="7740801" cy="4351338"/>
          </a:xfrm>
          <a:prstGeom prst="rect">
            <a:avLst/>
          </a:prstGeom>
          <a:ln>
            <a:solidFill>
              <a:schemeClr val="tx1"/>
            </a:solidFill>
          </a:ln>
        </p:spPr>
      </p:pic>
    </p:spTree>
    <p:extLst>
      <p:ext uri="{BB962C8B-B14F-4D97-AF65-F5344CB8AC3E}">
        <p14:creationId xmlns:p14="http://schemas.microsoft.com/office/powerpoint/2010/main" val="3598061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沿岸部での対策例</a:t>
            </a:r>
            <a:endParaRPr lang="en-US" dirty="0"/>
          </a:p>
        </p:txBody>
      </p:sp>
      <p:sp>
        <p:nvSpPr>
          <p:cNvPr id="3" name="Espace réservé du contenu 2"/>
          <p:cNvSpPr>
            <a:spLocks noGrp="1"/>
          </p:cNvSpPr>
          <p:nvPr>
            <p:ph idx="1"/>
          </p:nvPr>
        </p:nvSpPr>
        <p:spPr>
          <a:xfrm>
            <a:off x="628650" y="1825625"/>
            <a:ext cx="7886700" cy="3331567"/>
          </a:xfrm>
        </p:spPr>
        <p:txBody>
          <a:bodyPr>
            <a:noAutofit/>
          </a:bodyPr>
          <a:lstStyle/>
          <a:p>
            <a:pPr>
              <a:buClr>
                <a:srgbClr val="C00000"/>
              </a:buClr>
              <a:buFont typeface="Wingdings" panose="05000000000000000000" pitchFamily="2" charset="2"/>
              <a:buChar char="§"/>
            </a:pPr>
            <a:r>
              <a:rPr lang="ja-JP" altLang="en-US" sz="2400" dirty="0"/>
              <a:t>防災移転</a:t>
            </a:r>
            <a:r>
              <a:rPr lang="fr-FR" sz="2400" dirty="0"/>
              <a:t> </a:t>
            </a:r>
            <a:r>
              <a:rPr lang="en-US" sz="2400" dirty="0"/>
              <a:t>(e.g. </a:t>
            </a:r>
            <a:r>
              <a:rPr lang="ja-JP" altLang="en-US" sz="2400" dirty="0"/>
              <a:t>移動可能構造物</a:t>
            </a:r>
            <a:r>
              <a:rPr lang="en-US" sz="2400" dirty="0"/>
              <a:t>, </a:t>
            </a:r>
            <a:r>
              <a:rPr lang="ja-JP" altLang="en-US" sz="2400" dirty="0"/>
              <a:t>内陸洪水対策、</a:t>
            </a:r>
            <a:endParaRPr lang="en-US" altLang="ja-JP" sz="2400" dirty="0"/>
          </a:p>
          <a:p>
            <a:pPr marL="0" indent="0">
              <a:buClr>
                <a:srgbClr val="C00000"/>
              </a:buClr>
              <a:buNone/>
            </a:pPr>
            <a:r>
              <a:rPr lang="ja-JP" altLang="en-US" sz="2400" dirty="0"/>
              <a:t>　　　　　　　　洪水警報システム</a:t>
            </a:r>
            <a:r>
              <a:rPr lang="en-US" sz="2400" dirty="0"/>
              <a:t>)</a:t>
            </a:r>
            <a:endParaRPr lang="fr-FR" sz="2400" dirty="0"/>
          </a:p>
          <a:p>
            <a:pPr>
              <a:buClr>
                <a:srgbClr val="C00000"/>
              </a:buClr>
              <a:buFont typeface="Wingdings" panose="05000000000000000000" pitchFamily="2" charset="2"/>
              <a:buChar char="§"/>
            </a:pPr>
            <a:r>
              <a:rPr lang="ja-JP" altLang="en-US" sz="2400" dirty="0"/>
              <a:t>住宅地</a:t>
            </a:r>
            <a:r>
              <a:rPr lang="fr-FR" sz="2400" dirty="0"/>
              <a:t> </a:t>
            </a:r>
            <a:r>
              <a:rPr lang="en-US" sz="2400" dirty="0"/>
              <a:t>(e.g. </a:t>
            </a:r>
            <a:r>
              <a:rPr lang="ja-JP" altLang="en-US" sz="2400" dirty="0"/>
              <a:t>貯水地の整備</a:t>
            </a:r>
            <a:r>
              <a:rPr lang="en-US" sz="2400" dirty="0"/>
              <a:t>, </a:t>
            </a:r>
            <a:r>
              <a:rPr lang="ja-JP" altLang="en-US" sz="2400" dirty="0"/>
              <a:t>堤防管理</a:t>
            </a:r>
            <a:r>
              <a:rPr lang="en-US" sz="2400" dirty="0"/>
              <a:t>, </a:t>
            </a:r>
            <a:r>
              <a:rPr lang="ja-JP" altLang="en-US" sz="2400" dirty="0"/>
              <a:t>雨</a:t>
            </a:r>
            <a:r>
              <a:rPr lang="en-US" altLang="ja-JP" sz="2400" dirty="0"/>
              <a:t>/</a:t>
            </a:r>
            <a:r>
              <a:rPr lang="ja-JP" altLang="en-US" sz="2400" dirty="0"/>
              <a:t>排水管理</a:t>
            </a:r>
            <a:r>
              <a:rPr lang="en-US" sz="2400" dirty="0"/>
              <a:t>)</a:t>
            </a:r>
            <a:endParaRPr lang="fr-FR" sz="2400" dirty="0"/>
          </a:p>
          <a:p>
            <a:r>
              <a:rPr lang="ja-JP" altLang="en-US" sz="2400" dirty="0"/>
              <a:t>護岸</a:t>
            </a:r>
            <a:r>
              <a:rPr lang="fr-FR" sz="2400" dirty="0"/>
              <a:t> </a:t>
            </a:r>
            <a:r>
              <a:rPr lang="en-US" sz="2400" dirty="0"/>
              <a:t>(</a:t>
            </a:r>
            <a:r>
              <a:rPr lang="ja-JP" altLang="en-US" sz="2400" dirty="0"/>
              <a:t>海岸養生等のソフト技術や防潮堤</a:t>
            </a:r>
            <a:r>
              <a:rPr lang="en-US" altLang="ja-JP" sz="2400" dirty="0"/>
              <a:t>/</a:t>
            </a:r>
            <a:r>
              <a:rPr lang="ja-JP" altLang="en-US" sz="2400" dirty="0"/>
              <a:t>護岸</a:t>
            </a:r>
            <a:r>
              <a:rPr lang="en-US" altLang="ja-JP" sz="2400" dirty="0"/>
              <a:t>/</a:t>
            </a:r>
            <a:r>
              <a:rPr lang="ja-JP" altLang="en-US" sz="2400" dirty="0"/>
              <a:t>水制等のハード技術等、海岸線保護のための広範な技術を含む）</a:t>
            </a:r>
            <a:endParaRPr lang="en-US" sz="2400" dirty="0"/>
          </a:p>
        </p:txBody>
      </p:sp>
      <p:sp>
        <p:nvSpPr>
          <p:cNvPr id="4" name="ZoneTexte 3"/>
          <p:cNvSpPr txBox="1"/>
          <p:nvPr/>
        </p:nvSpPr>
        <p:spPr>
          <a:xfrm>
            <a:off x="251520" y="6309320"/>
            <a:ext cx="8784976" cy="461665"/>
          </a:xfrm>
          <a:prstGeom prst="rect">
            <a:avLst/>
          </a:prstGeom>
          <a:noFill/>
        </p:spPr>
        <p:txBody>
          <a:bodyPr wrap="square" rtlCol="0">
            <a:spAutoFit/>
          </a:bodyPr>
          <a:lstStyle/>
          <a:p>
            <a:r>
              <a:rPr lang="fr-FR" sz="1200" dirty="0"/>
              <a:t>Source:  </a:t>
            </a:r>
            <a:r>
              <a:rPr lang="fr-FR" sz="1200" dirty="0">
                <a:hlinkClick r:id="rId2"/>
              </a:rPr>
              <a:t>www.unfccc.int/resource/docs/tp/tp0199.pdf</a:t>
            </a:r>
            <a:r>
              <a:rPr lang="fr-FR" sz="1200" dirty="0"/>
              <a:t> </a:t>
            </a:r>
          </a:p>
          <a:p>
            <a:r>
              <a:rPr lang="fr-FR" sz="1200" dirty="0">
                <a:hlinkClick r:id="rId3"/>
              </a:rPr>
              <a:t>https://www.unenvironment.org/explore-topics/oceans-seas/what-we-do/working-regional-seas/coastal-zone-management</a:t>
            </a:r>
            <a:r>
              <a:rPr lang="fr-FR" sz="1200" dirty="0"/>
              <a:t>  </a:t>
            </a:r>
            <a:endParaRPr lang="en-US" sz="12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9475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ja-JP" altLang="en-US" dirty="0"/>
              <a:t>ステンレス鋼を使用した</a:t>
            </a:r>
            <a:br>
              <a:rPr lang="en-GB" altLang="ja-JP" dirty="0"/>
            </a:br>
            <a:r>
              <a:rPr lang="ja-JP" altLang="en-US" dirty="0"/>
              <a:t>護岸構造の例</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405074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4823100"/>
            <a:ext cx="8214940" cy="457919"/>
          </a:xfrm>
        </p:spPr>
        <p:txBody>
          <a:bodyPr/>
          <a:lstStyle/>
          <a:p>
            <a:r>
              <a:rPr lang="ja-JP" altLang="en-US" dirty="0"/>
              <a:t>英国、クローマー：防潮堤</a:t>
            </a:r>
            <a:endParaRPr lang="en-US" dirty="0"/>
          </a:p>
        </p:txBody>
      </p:sp>
      <p:pic>
        <p:nvPicPr>
          <p:cNvPr id="7" name="Image 2" descr="Résultat de recherche d'images pour &quot;cromer uk seawall&quot;">
            <a:extLst>
              <a:ext uri="{FF2B5EF4-FFF2-40B4-BE49-F238E27FC236}">
                <a16:creationId xmlns:a16="http://schemas.microsoft.com/office/drawing/2014/main" id="{82B2B5DB-1B20-41D0-BE2A-9181D73A1BE2}"/>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2" name="Espace réservé du contenu 1"/>
          <p:cNvSpPr>
            <a:spLocks noGrp="1"/>
          </p:cNvSpPr>
          <p:nvPr>
            <p:ph type="body" sz="half" idx="2"/>
          </p:nvPr>
        </p:nvSpPr>
        <p:spPr>
          <a:xfrm>
            <a:off x="179512" y="5373216"/>
            <a:ext cx="8568952" cy="1425452"/>
          </a:xfrm>
        </p:spPr>
        <p:txBody>
          <a:bodyPr>
            <a:noAutofit/>
          </a:bodyPr>
          <a:lstStyle/>
          <a:p>
            <a:r>
              <a:rPr lang="ja-JP" altLang="en-US" sz="1600" dirty="0"/>
              <a:t>クローマーは、ビクトリア朝時代からの美しい北ノーフォークの海岸リゾート。護岸は、コンクリート製の防潮堤と木製の水制により行われている。</a:t>
            </a:r>
          </a:p>
          <a:p>
            <a:r>
              <a:rPr lang="en-US" altLang="ja-JP" sz="1600" dirty="0"/>
              <a:t>2013</a:t>
            </a:r>
            <a:r>
              <a:rPr lang="ja-JP" altLang="en-US" sz="1600" dirty="0"/>
              <a:t>年の暴風の後、護岸の維持だけでなく、今後</a:t>
            </a:r>
            <a:r>
              <a:rPr lang="en-US" altLang="ja-JP" sz="1600" dirty="0"/>
              <a:t>100</a:t>
            </a:r>
            <a:r>
              <a:rPr lang="ja-JP" altLang="en-US" sz="1600" dirty="0"/>
              <a:t>年間に予測される海面上昇のため、大規模で高コストの修繕を実施する必要があった。</a:t>
            </a:r>
          </a:p>
          <a:p>
            <a:r>
              <a:rPr lang="ja-JP" altLang="en-US" sz="1600" dirty="0"/>
              <a:t>このプロジェクトでは、</a:t>
            </a:r>
            <a:r>
              <a:rPr lang="en-US" altLang="ja-JP" sz="1600" dirty="0"/>
              <a:t>300T</a:t>
            </a:r>
            <a:r>
              <a:rPr lang="ja-JP" altLang="en-US" sz="1600" dirty="0"/>
              <a:t>超の二相鋼ステンレス</a:t>
            </a:r>
            <a:r>
              <a:rPr lang="en-US" altLang="ja-JP" sz="1600" dirty="0"/>
              <a:t>S32304</a:t>
            </a:r>
            <a:r>
              <a:rPr lang="ja-JP" altLang="en-US" sz="1600" dirty="0"/>
              <a:t>（</a:t>
            </a:r>
            <a:r>
              <a:rPr lang="en-US" altLang="ja-JP" sz="1600" dirty="0"/>
              <a:t>EN1.4362</a:t>
            </a:r>
            <a:r>
              <a:rPr lang="ja-JP" altLang="en-US" sz="1600" dirty="0"/>
              <a:t>）の鉄筋が使用された。</a:t>
            </a:r>
            <a:endParaRPr lang="en-US" sz="16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217589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1250" y="117990"/>
            <a:ext cx="7886700" cy="759619"/>
          </a:xfrm>
        </p:spPr>
        <p:txBody>
          <a:bodyPr>
            <a:normAutofit fontScale="90000"/>
          </a:bodyPr>
          <a:lstStyle/>
          <a:p>
            <a:r>
              <a:rPr lang="ja-JP" altLang="en-US" dirty="0"/>
              <a:t>フランス、バイヨンヌ：防波堤</a:t>
            </a:r>
            <a:endParaRPr lang="en-US" dirty="0"/>
          </a:p>
        </p:txBody>
      </p:sp>
      <p:sp>
        <p:nvSpPr>
          <p:cNvPr id="2" name="Espace réservé du contenu 1"/>
          <p:cNvSpPr>
            <a:spLocks noGrp="1"/>
          </p:cNvSpPr>
          <p:nvPr>
            <p:ph idx="1"/>
          </p:nvPr>
        </p:nvSpPr>
        <p:spPr>
          <a:xfrm>
            <a:off x="100677" y="999102"/>
            <a:ext cx="8407846" cy="2069858"/>
          </a:xfrm>
        </p:spPr>
        <p:txBody>
          <a:bodyPr>
            <a:noAutofit/>
          </a:bodyPr>
          <a:lstStyle/>
          <a:p>
            <a:pPr marL="0" indent="0">
              <a:lnSpc>
                <a:spcPct val="110000"/>
              </a:lnSpc>
              <a:spcBef>
                <a:spcPts val="0"/>
              </a:spcBef>
              <a:buNone/>
            </a:pPr>
            <a:r>
              <a:rPr lang="en-US" altLang="ja-JP" sz="1600" dirty="0"/>
              <a:t>1960</a:t>
            </a:r>
            <a:r>
              <a:rPr lang="ja-JP" altLang="en-US" sz="1600" dirty="0"/>
              <a:t>年代に建設された防波堤は、バイヨンヌ港の港口を暴風から保護している。それは、重荷重クレーンでも十分な幅と強度を持つ堤防を備えている。そのクレーンにより、海側にある</a:t>
            </a:r>
            <a:r>
              <a:rPr lang="en-US" altLang="ja-JP" sz="1600" dirty="0"/>
              <a:t>40T</a:t>
            </a:r>
            <a:r>
              <a:rPr lang="ja-JP" altLang="en-US" sz="1600" dirty="0"/>
              <a:t>消波コンクリートブロックを摩耗時に交換する。</a:t>
            </a:r>
            <a:endParaRPr lang="en-GB" altLang="ja-JP" sz="1600" dirty="0"/>
          </a:p>
          <a:p>
            <a:pPr marL="0" indent="0">
              <a:lnSpc>
                <a:spcPct val="110000"/>
              </a:lnSpc>
              <a:spcBef>
                <a:spcPts val="0"/>
              </a:spcBef>
              <a:buNone/>
            </a:pPr>
            <a:r>
              <a:rPr lang="ja-JP" altLang="en-US" sz="1600" dirty="0"/>
              <a:t>堤防に亀裂が生じ始めた段階で、高強度の二相鋼ステンレス</a:t>
            </a:r>
            <a:r>
              <a:rPr lang="en-US" altLang="ja-JP" sz="1600" dirty="0"/>
              <a:t>S32205</a:t>
            </a:r>
            <a:r>
              <a:rPr lang="ja-JP" altLang="en-US" sz="1600" dirty="0"/>
              <a:t>（</a:t>
            </a:r>
            <a:r>
              <a:rPr lang="en-US" altLang="ja-JP" sz="1600" dirty="0"/>
              <a:t>EN1.4462</a:t>
            </a:r>
            <a:r>
              <a:rPr lang="ja-JP" altLang="en-US" sz="1600" dirty="0"/>
              <a:t>）鉄筋（降伏強度</a:t>
            </a:r>
            <a:r>
              <a:rPr lang="en-US" altLang="ja-JP" sz="1600" dirty="0"/>
              <a:t>750Mpa min</a:t>
            </a:r>
            <a:r>
              <a:rPr lang="ja-JP" altLang="en-US" sz="1600" dirty="0"/>
              <a:t>）を使用し補修され、使用量を大幅に削減できた。最終的に、必要な鉄筋は</a:t>
            </a:r>
            <a:r>
              <a:rPr lang="en-US" altLang="ja-JP" sz="1600" dirty="0"/>
              <a:t>130</a:t>
            </a:r>
            <a:r>
              <a:rPr lang="ja-JP" altLang="en-US" sz="1600" dirty="0"/>
              <a:t>トンのみであった。</a:t>
            </a:r>
            <a:endParaRPr lang="en-US" sz="1600" dirty="0"/>
          </a:p>
        </p:txBody>
      </p:sp>
      <p:pic>
        <p:nvPicPr>
          <p:cNvPr id="3" name="Image 2" descr="D:\MesDocuments\ISSF_Projects_under_way\Duplex_stainless_steels\Images\Coastal_works_Bayonne_breakwater.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3284984"/>
            <a:ext cx="9144000" cy="3573016"/>
          </a:xfrm>
          <a:prstGeom prst="rect">
            <a:avLst/>
          </a:prstGeom>
          <a:noFill/>
          <a:ln>
            <a:solidFill>
              <a:schemeClr val="tx1"/>
            </a:solidFill>
          </a:ln>
          <a:extLst>
            <a:ext uri="{53640926-AAD7-44D8-BBD7-CCE9431645EC}">
              <a14:shadowObscured xmlns:a14="http://schemas.microsoft.com/office/drawing/2010/main"/>
            </a:ext>
          </a:extLst>
        </p:spPr>
      </p:pic>
      <p:sp>
        <p:nvSpPr>
          <p:cNvPr id="5" name="ZoneTexte 4"/>
          <p:cNvSpPr txBox="1"/>
          <p:nvPr/>
        </p:nvSpPr>
        <p:spPr>
          <a:xfrm rot="1558071">
            <a:off x="7525243" y="320416"/>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98153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ja-JP" altLang="en-US" dirty="0">
                <a:latin typeface="+mn-ea"/>
                <a:ea typeface="+mn-ea"/>
              </a:rPr>
              <a:t>何故、ステンレス鋼が採用されるのか</a:t>
            </a:r>
            <a:endParaRPr lang="fr-FR" dirty="0">
              <a:latin typeface="+mn-ea"/>
              <a:ea typeface="+mn-ea"/>
            </a:endParaRPr>
          </a:p>
        </p:txBody>
      </p:sp>
      <p:sp>
        <p:nvSpPr>
          <p:cNvPr id="3" name="Espace réservé du contenu 2"/>
          <p:cNvSpPr>
            <a:spLocks noGrp="1"/>
          </p:cNvSpPr>
          <p:nvPr>
            <p:ph idx="1"/>
          </p:nvPr>
        </p:nvSpPr>
        <p:spPr/>
        <p:txBody>
          <a:bodyPr>
            <a:noAutofit/>
          </a:bodyPr>
          <a:lstStyle/>
          <a:p>
            <a:pPr lvl="0"/>
            <a:r>
              <a:rPr lang="ja-JP" altLang="en-US" sz="2100" b="1" dirty="0">
                <a:latin typeface="+mn-ea"/>
              </a:rPr>
              <a:t>低漏水率：ステンレス鋼においては、パイプラインの破損や欠損の主要因である、ダクタイル鋳鉄や炭素鋼のように全面腐食をすることが無い。また、ステンレス製のバルブは固着することが無い。適切な強度設計により、ステンレス製の配管システムは十分な耐震性能を示す。</a:t>
            </a:r>
            <a:endParaRPr lang="en-GB" sz="2100" b="1" dirty="0">
              <a:latin typeface="+mn-ea"/>
            </a:endParaRPr>
          </a:p>
          <a:p>
            <a:pPr lvl="0"/>
            <a:r>
              <a:rPr lang="ja-JP" altLang="en-US" sz="2100" b="1" dirty="0">
                <a:latin typeface="+mn-ea"/>
              </a:rPr>
              <a:t>衛生的：ステンレス鋼は、基本的に水質の管理された飲料水中において不活性であり、飲料水の保管に適している。</a:t>
            </a:r>
            <a:endParaRPr lang="en-GB" sz="2100" b="1" dirty="0">
              <a:latin typeface="+mn-ea"/>
            </a:endParaRPr>
          </a:p>
          <a:p>
            <a:pPr lvl="0"/>
            <a:r>
              <a:rPr lang="ja-JP" altLang="en-US" sz="2100" b="1" dirty="0">
                <a:latin typeface="+mn-ea"/>
              </a:rPr>
              <a:t>長寿命化：ステンレス鋼製品は、その優れた耐食性のため、</a:t>
            </a:r>
            <a:r>
              <a:rPr lang="en-GB" sz="2100" b="1" dirty="0">
                <a:latin typeface="+mn-ea"/>
              </a:rPr>
              <a:t>100</a:t>
            </a:r>
            <a:r>
              <a:rPr lang="ja-JP" altLang="en-US" sz="2100" b="1" dirty="0">
                <a:latin typeface="+mn-ea"/>
              </a:rPr>
              <a:t>年間に渡る寿命が期待される。あらゆる土壌環境でも腐食せず、コーティングや電気化学的防食処理が不要である。</a:t>
            </a:r>
            <a:endParaRPr lang="en-GB" sz="2100" b="1" dirty="0">
              <a:latin typeface="+mn-ea"/>
            </a:endParaRPr>
          </a:p>
          <a:p>
            <a:pPr lvl="0"/>
            <a:r>
              <a:rPr lang="ja-JP" altLang="en-US" sz="2100" b="1" dirty="0">
                <a:latin typeface="+mn-ea"/>
              </a:rPr>
              <a:t>リサイクル可能：セメントライニングや非金属パイプとことなり、ステンレス鋼は容易にリサイクル可能であり、その合金は高く評価される。</a:t>
            </a:r>
            <a:endParaRPr lang="en-GB" sz="2100" b="1" dirty="0">
              <a:latin typeface="+mn-ea"/>
            </a:endParaRPr>
          </a:p>
          <a:p>
            <a:r>
              <a:rPr lang="ja-JP" altLang="en-US" sz="2100" b="1" dirty="0">
                <a:latin typeface="+mn-ea"/>
              </a:rPr>
              <a:t>ステンレス鋼は、新規または既存の大型リザーブタンクに使用されている。</a:t>
            </a:r>
            <a:endParaRPr lang="fr-FR" sz="2100" b="1" dirty="0">
              <a:latin typeface="+mn-ea"/>
            </a:endParaRPr>
          </a:p>
        </p:txBody>
      </p:sp>
      <p:sp>
        <p:nvSpPr>
          <p:cNvPr id="4" name="Espace réservé du numéro de diapositive 3"/>
          <p:cNvSpPr>
            <a:spLocks noGrp="1"/>
          </p:cNvSpPr>
          <p:nvPr>
            <p:ph type="sldNum" sz="quarter" idx="4"/>
          </p:nvPr>
        </p:nvSpPr>
        <p:spPr/>
        <p:txBody>
          <a:bodyPr/>
          <a:lstStyle/>
          <a:p>
            <a:fld id="{5AF66AA0-E37C-4065-8BE7-D4086C065B53}" type="slidenum">
              <a:rPr lang="fr-BE" smtClean="0">
                <a:latin typeface="+mn-ea"/>
              </a:rPr>
              <a:pPr/>
              <a:t>4</a:t>
            </a:fld>
            <a:endParaRPr lang="fr-BE" dirty="0">
              <a:latin typeface="+mn-ea"/>
            </a:endParaRPr>
          </a:p>
        </p:txBody>
      </p:sp>
    </p:spTree>
    <p:extLst>
      <p:ext uri="{BB962C8B-B14F-4D97-AF65-F5344CB8AC3E}">
        <p14:creationId xmlns:p14="http://schemas.microsoft.com/office/powerpoint/2010/main" val="3140789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3999-5C56-4E10-9B3D-5634506FD43A}"/>
              </a:ext>
            </a:extLst>
          </p:cNvPr>
          <p:cNvSpPr>
            <a:spLocks noGrp="1"/>
          </p:cNvSpPr>
          <p:nvPr>
            <p:ph type="title"/>
          </p:nvPr>
        </p:nvSpPr>
        <p:spPr/>
        <p:txBody>
          <a:bodyPr>
            <a:normAutofit/>
          </a:bodyPr>
          <a:lstStyle/>
          <a:p>
            <a:r>
              <a:rPr lang="ja-JP" altLang="en-US" dirty="0"/>
              <a:t>日本での安全対策</a:t>
            </a:r>
            <a:endParaRPr lang="en-GB" dirty="0"/>
          </a:p>
        </p:txBody>
      </p:sp>
      <p:sp>
        <p:nvSpPr>
          <p:cNvPr id="9" name="Content Placeholder 8">
            <a:extLst>
              <a:ext uri="{FF2B5EF4-FFF2-40B4-BE49-F238E27FC236}">
                <a16:creationId xmlns:a16="http://schemas.microsoft.com/office/drawing/2014/main" id="{691D88CE-2C18-4CFF-8D1F-62515F9EA8ED}"/>
              </a:ext>
            </a:extLst>
          </p:cNvPr>
          <p:cNvSpPr>
            <a:spLocks noGrp="1"/>
          </p:cNvSpPr>
          <p:nvPr>
            <p:ph sz="half" idx="1"/>
          </p:nvPr>
        </p:nvSpPr>
        <p:spPr>
          <a:xfrm>
            <a:off x="107504" y="1412776"/>
            <a:ext cx="4464496" cy="4968552"/>
          </a:xfrm>
        </p:spPr>
        <p:txBody>
          <a:bodyPr>
            <a:noAutofit/>
          </a:bodyPr>
          <a:lstStyle/>
          <a:p>
            <a:pPr marL="0" indent="0">
              <a:lnSpc>
                <a:spcPct val="120000"/>
              </a:lnSpc>
              <a:spcBef>
                <a:spcPts val="0"/>
              </a:spcBef>
              <a:buNone/>
            </a:pPr>
            <a:r>
              <a:rPr lang="ja-JP" altLang="en-US" sz="1600" b="1" dirty="0"/>
              <a:t>災害復興と国土強靭化への貢献</a:t>
            </a:r>
            <a:endParaRPr lang="en-GB" altLang="ja-JP" sz="1600" b="1" dirty="0"/>
          </a:p>
          <a:p>
            <a:pPr marL="0" indent="0">
              <a:lnSpc>
                <a:spcPct val="120000"/>
              </a:lnSpc>
              <a:spcBef>
                <a:spcPts val="0"/>
              </a:spcBef>
              <a:buNone/>
            </a:pPr>
            <a:endParaRPr lang="nl-BE" sz="1600" b="1" dirty="0"/>
          </a:p>
          <a:p>
            <a:pPr marL="0" indent="0">
              <a:lnSpc>
                <a:spcPct val="120000"/>
              </a:lnSpc>
              <a:spcBef>
                <a:spcPts val="0"/>
              </a:spcBef>
              <a:buNone/>
            </a:pPr>
            <a:r>
              <a:rPr lang="en-US" altLang="ja-JP" sz="1400" dirty="0"/>
              <a:t>2011</a:t>
            </a:r>
            <a:r>
              <a:rPr lang="ja-JP" altLang="en-US" sz="1400" dirty="0"/>
              <a:t>年</a:t>
            </a:r>
            <a:r>
              <a:rPr lang="en-US" altLang="ja-JP" sz="1400" dirty="0"/>
              <a:t>3</a:t>
            </a:r>
            <a:r>
              <a:rPr lang="ja-JP" altLang="en-US" sz="1400" dirty="0"/>
              <a:t>月の東日本大震災による死亡者数は約</a:t>
            </a:r>
            <a:r>
              <a:rPr lang="en-US" altLang="ja-JP" sz="1400" dirty="0"/>
              <a:t>16,000</a:t>
            </a:r>
            <a:r>
              <a:rPr lang="ja-JP" altLang="en-US" sz="1400" dirty="0"/>
              <a:t>人で、その</a:t>
            </a:r>
            <a:r>
              <a:rPr lang="en-US" altLang="ja-JP" sz="1400" dirty="0"/>
              <a:t>90%</a:t>
            </a:r>
            <a:r>
              <a:rPr lang="ja-JP" altLang="en-US" sz="1400" dirty="0"/>
              <a:t>以上は津波によるものと非常に多くなっている。その震災後、日本政府は水門高さの仕様を</a:t>
            </a:r>
            <a:r>
              <a:rPr lang="en-US" altLang="ja-JP" sz="1400" dirty="0"/>
              <a:t>5m</a:t>
            </a:r>
            <a:r>
              <a:rPr lang="ja-JP" altLang="en-US" sz="1400" dirty="0"/>
              <a:t>から</a:t>
            </a:r>
            <a:r>
              <a:rPr lang="en-US" altLang="ja-JP" sz="1400" dirty="0"/>
              <a:t>8m</a:t>
            </a:r>
            <a:r>
              <a:rPr lang="ja-JP" altLang="en-US" sz="1400" dirty="0"/>
              <a:t>に変更した。この大型化により水圧が増加し、設計追加による水門の強度増が必要となった。</a:t>
            </a:r>
          </a:p>
          <a:p>
            <a:pPr marL="0" indent="0">
              <a:lnSpc>
                <a:spcPct val="120000"/>
              </a:lnSpc>
              <a:spcBef>
                <a:spcPts val="0"/>
              </a:spcBef>
              <a:buNone/>
            </a:pPr>
            <a:r>
              <a:rPr lang="ja-JP" altLang="en-US" sz="1400" dirty="0"/>
              <a:t>解決法として、日鉄ステンレス株式会社は、軽量化と高強度による設計の簡素化を可能にする省資源型二相鋼ステンレス（</a:t>
            </a:r>
            <a:r>
              <a:rPr lang="en-US" altLang="ja-JP" sz="1400" dirty="0"/>
              <a:t>ASDSS</a:t>
            </a:r>
            <a:r>
              <a:rPr lang="ja-JP" altLang="en-US" sz="1400" dirty="0"/>
              <a:t>）を提案した。</a:t>
            </a:r>
            <a:endParaRPr lang="en-GB" altLang="ja-JP" sz="1400" dirty="0"/>
          </a:p>
          <a:p>
            <a:pPr marL="0" indent="0">
              <a:lnSpc>
                <a:spcPct val="120000"/>
              </a:lnSpc>
              <a:spcBef>
                <a:spcPts val="0"/>
              </a:spcBef>
              <a:buNone/>
            </a:pPr>
            <a:endParaRPr lang="nl-BE" sz="1400" dirty="0"/>
          </a:p>
          <a:p>
            <a:pPr marL="0" indent="0">
              <a:lnSpc>
                <a:spcPct val="120000"/>
              </a:lnSpc>
              <a:spcBef>
                <a:spcPts val="0"/>
              </a:spcBef>
              <a:buNone/>
            </a:pPr>
            <a:r>
              <a:rPr lang="nl-BE" sz="1050" dirty="0"/>
              <a:t>Source: </a:t>
            </a:r>
            <a:r>
              <a:rPr lang="ja-JP" altLang="en-US" sz="1050" dirty="0"/>
              <a:t>日鉄ステンレス株式会社</a:t>
            </a:r>
            <a:endParaRPr lang="en-GB" sz="1050" dirty="0"/>
          </a:p>
        </p:txBody>
      </p:sp>
      <p:sp>
        <p:nvSpPr>
          <p:cNvPr id="5" name="ZoneTexte 6">
            <a:extLst>
              <a:ext uri="{FF2B5EF4-FFF2-40B4-BE49-F238E27FC236}">
                <a16:creationId xmlns:a16="http://schemas.microsoft.com/office/drawing/2014/main" id="{E19A5479-4212-44EA-B65F-06DBB49C2911}"/>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7" name="Content Placeholder 6">
            <a:extLst>
              <a:ext uri="{FF2B5EF4-FFF2-40B4-BE49-F238E27FC236}">
                <a16:creationId xmlns:a16="http://schemas.microsoft.com/office/drawing/2014/main" id="{8A0F61C0-8327-42B5-99AA-FD5AA8D38F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8687" y="1825625"/>
            <a:ext cx="3826176" cy="4351338"/>
          </a:xfrm>
          <a:ln>
            <a:solidFill>
              <a:schemeClr val="tx1"/>
            </a:solidFill>
          </a:ln>
        </p:spPr>
      </p:pic>
    </p:spTree>
    <p:extLst>
      <p:ext uri="{BB962C8B-B14F-4D97-AF65-F5344CB8AC3E}">
        <p14:creationId xmlns:p14="http://schemas.microsoft.com/office/powerpoint/2010/main" val="110513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D6682-7CB7-44DB-904B-844AAC76DA82}"/>
              </a:ext>
            </a:extLst>
          </p:cNvPr>
          <p:cNvSpPr>
            <a:spLocks noGrp="1"/>
          </p:cNvSpPr>
          <p:nvPr>
            <p:ph type="title"/>
          </p:nvPr>
        </p:nvSpPr>
        <p:spPr/>
        <p:txBody>
          <a:bodyPr>
            <a:normAutofit/>
          </a:bodyPr>
          <a:lstStyle/>
          <a:p>
            <a:r>
              <a:rPr lang="ja-JP" altLang="en-US" dirty="0"/>
              <a:t>日本での水門の事例</a:t>
            </a:r>
            <a:endParaRPr lang="en-GB" dirty="0"/>
          </a:p>
        </p:txBody>
      </p:sp>
      <p:pic>
        <p:nvPicPr>
          <p:cNvPr id="10" name="Image 3">
            <a:extLst>
              <a:ext uri="{FF2B5EF4-FFF2-40B4-BE49-F238E27FC236}">
                <a16:creationId xmlns:a16="http://schemas.microsoft.com/office/drawing/2014/main" id="{B9C6E58F-8469-445C-B0E5-AFAEB610E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736" y="1986529"/>
            <a:ext cx="4380264" cy="2886992"/>
          </a:xfrm>
          <a:prstGeom prst="rect">
            <a:avLst/>
          </a:prstGeom>
          <a:ln>
            <a:solidFill>
              <a:schemeClr val="tx1"/>
            </a:solidFill>
          </a:ln>
        </p:spPr>
      </p:pic>
      <p:sp>
        <p:nvSpPr>
          <p:cNvPr id="4" name="TextBox 3">
            <a:extLst>
              <a:ext uri="{FF2B5EF4-FFF2-40B4-BE49-F238E27FC236}">
                <a16:creationId xmlns:a16="http://schemas.microsoft.com/office/drawing/2014/main" id="{28377D5E-D79A-4927-B45D-B35715B22488}"/>
              </a:ext>
            </a:extLst>
          </p:cNvPr>
          <p:cNvSpPr txBox="1"/>
          <p:nvPr/>
        </p:nvSpPr>
        <p:spPr>
          <a:xfrm>
            <a:off x="755576" y="5517232"/>
            <a:ext cx="3168352" cy="646331"/>
          </a:xfrm>
          <a:prstGeom prst="rect">
            <a:avLst/>
          </a:prstGeom>
          <a:noFill/>
        </p:spPr>
        <p:txBody>
          <a:bodyPr wrap="square" rtlCol="0">
            <a:spAutoFit/>
          </a:bodyPr>
          <a:lstStyle/>
          <a:p>
            <a:r>
              <a:rPr lang="ja-JP" altLang="en-US" dirty="0"/>
              <a:t>スライドゲート</a:t>
            </a:r>
            <a:endParaRPr lang="nl-BE" dirty="0"/>
          </a:p>
          <a:p>
            <a:r>
              <a:rPr lang="nl-BE" dirty="0"/>
              <a:t>8.2 m</a:t>
            </a:r>
            <a:r>
              <a:rPr lang="ja-JP" altLang="en-US" dirty="0"/>
              <a:t>高</a:t>
            </a:r>
            <a:r>
              <a:rPr lang="nl-BE" dirty="0"/>
              <a:t> x 15 m</a:t>
            </a:r>
            <a:r>
              <a:rPr lang="ja-JP" altLang="en-US" dirty="0"/>
              <a:t>幅</a:t>
            </a:r>
            <a:endParaRPr lang="en-GB" dirty="0"/>
          </a:p>
        </p:txBody>
      </p:sp>
      <p:pic>
        <p:nvPicPr>
          <p:cNvPr id="7" name="Image 3">
            <a:extLst>
              <a:ext uri="{FF2B5EF4-FFF2-40B4-BE49-F238E27FC236}">
                <a16:creationId xmlns:a16="http://schemas.microsoft.com/office/drawing/2014/main" id="{454689D1-230A-4326-B700-0F111EE62D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7322" y="1986529"/>
            <a:ext cx="3959133" cy="2870370"/>
          </a:xfrm>
          <a:prstGeom prst="rect">
            <a:avLst/>
          </a:prstGeom>
          <a:ln>
            <a:solidFill>
              <a:schemeClr val="tx1"/>
            </a:solidFill>
          </a:ln>
        </p:spPr>
      </p:pic>
      <p:sp>
        <p:nvSpPr>
          <p:cNvPr id="8" name="TextBox 7">
            <a:extLst>
              <a:ext uri="{FF2B5EF4-FFF2-40B4-BE49-F238E27FC236}">
                <a16:creationId xmlns:a16="http://schemas.microsoft.com/office/drawing/2014/main" id="{DF009273-6749-4455-A387-997957140515}"/>
              </a:ext>
            </a:extLst>
          </p:cNvPr>
          <p:cNvSpPr txBox="1"/>
          <p:nvPr/>
        </p:nvSpPr>
        <p:spPr>
          <a:xfrm>
            <a:off x="5004048" y="5517231"/>
            <a:ext cx="3168352" cy="646331"/>
          </a:xfrm>
          <a:prstGeom prst="rect">
            <a:avLst/>
          </a:prstGeom>
          <a:noFill/>
        </p:spPr>
        <p:txBody>
          <a:bodyPr wrap="square" rtlCol="0">
            <a:spAutoFit/>
          </a:bodyPr>
          <a:lstStyle/>
          <a:p>
            <a:r>
              <a:rPr lang="ja-JP" altLang="en-US" dirty="0"/>
              <a:t>水門</a:t>
            </a:r>
            <a:endParaRPr lang="nl-BE" dirty="0"/>
          </a:p>
          <a:p>
            <a:r>
              <a:rPr lang="nl-BE" dirty="0"/>
              <a:t>6.2 m</a:t>
            </a:r>
            <a:r>
              <a:rPr lang="ja-JP" altLang="en-US" dirty="0"/>
              <a:t>高</a:t>
            </a:r>
            <a:r>
              <a:rPr lang="nl-BE" dirty="0"/>
              <a:t> x 15 m</a:t>
            </a:r>
            <a:r>
              <a:rPr lang="ja-JP" altLang="en-US" dirty="0"/>
              <a:t>幅</a:t>
            </a:r>
            <a:endParaRPr lang="en-GB" dirty="0"/>
          </a:p>
        </p:txBody>
      </p:sp>
      <p:sp>
        <p:nvSpPr>
          <p:cNvPr id="11" name="TextBox 10">
            <a:extLst>
              <a:ext uri="{FF2B5EF4-FFF2-40B4-BE49-F238E27FC236}">
                <a16:creationId xmlns:a16="http://schemas.microsoft.com/office/drawing/2014/main" id="{94FE62AF-513A-4DC0-98BF-5CE6A2ACD111}"/>
              </a:ext>
            </a:extLst>
          </p:cNvPr>
          <p:cNvSpPr txBox="1"/>
          <p:nvPr/>
        </p:nvSpPr>
        <p:spPr>
          <a:xfrm>
            <a:off x="723429" y="6447366"/>
            <a:ext cx="7543750" cy="276999"/>
          </a:xfrm>
          <a:prstGeom prst="rect">
            <a:avLst/>
          </a:prstGeom>
          <a:noFill/>
        </p:spPr>
        <p:txBody>
          <a:bodyPr wrap="square" rtlCol="0">
            <a:spAutoFit/>
          </a:bodyPr>
          <a:lstStyle/>
          <a:p>
            <a:r>
              <a:rPr lang="nl-BE" sz="1200" dirty="0"/>
              <a:t>Source: </a:t>
            </a:r>
            <a:r>
              <a:rPr lang="ja-JP" altLang="en-US" sz="1200" dirty="0"/>
              <a:t>日鉄ステンレス株式会社</a:t>
            </a:r>
            <a:endParaRPr lang="en-GB" sz="1200" dirty="0"/>
          </a:p>
        </p:txBody>
      </p:sp>
    </p:spTree>
    <p:extLst>
      <p:ext uri="{BB962C8B-B14F-4D97-AF65-F5344CB8AC3E}">
        <p14:creationId xmlns:p14="http://schemas.microsoft.com/office/powerpoint/2010/main" val="2135283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D391-9FE5-4295-B774-A418F8CB1F9E}"/>
              </a:ext>
            </a:extLst>
          </p:cNvPr>
          <p:cNvSpPr>
            <a:spLocks noGrp="1"/>
          </p:cNvSpPr>
          <p:nvPr>
            <p:ph type="title"/>
          </p:nvPr>
        </p:nvSpPr>
        <p:spPr/>
        <p:txBody>
          <a:bodyPr>
            <a:noAutofit/>
          </a:bodyPr>
          <a:lstStyle/>
          <a:p>
            <a:r>
              <a:rPr lang="ja-JP" altLang="en-US" sz="3600" dirty="0"/>
              <a:t>リーン二相鋼ステンレスによる</a:t>
            </a:r>
            <a:br>
              <a:rPr lang="en-GB" altLang="ja-JP" sz="3600" dirty="0"/>
            </a:br>
            <a:r>
              <a:rPr lang="ja-JP" altLang="en-US" sz="3600" dirty="0"/>
              <a:t>水門の軽量化</a:t>
            </a:r>
            <a:endParaRPr lang="en-GB" sz="3600" dirty="0"/>
          </a:p>
        </p:txBody>
      </p:sp>
      <p:graphicFrame>
        <p:nvGraphicFramePr>
          <p:cNvPr id="8" name="Content Placeholder 7">
            <a:extLst>
              <a:ext uri="{FF2B5EF4-FFF2-40B4-BE49-F238E27FC236}">
                <a16:creationId xmlns:a16="http://schemas.microsoft.com/office/drawing/2014/main" id="{450B9F89-0A04-4BF3-A5A4-4018C7E8D465}"/>
              </a:ext>
            </a:extLst>
          </p:cNvPr>
          <p:cNvGraphicFramePr>
            <a:graphicFrameLocks noGrp="1"/>
          </p:cNvGraphicFramePr>
          <p:nvPr>
            <p:ph sz="half" idx="2"/>
          </p:nvPr>
        </p:nvGraphicFramePr>
        <p:xfrm>
          <a:off x="4932040" y="3276815"/>
          <a:ext cx="3868740" cy="1280160"/>
        </p:xfrm>
        <a:graphic>
          <a:graphicData uri="http://schemas.openxmlformats.org/drawingml/2006/table">
            <a:tbl>
              <a:tblPr firstRow="1" bandRow="1">
                <a:tableStyleId>{5C22544A-7EE6-4342-B048-85BDC9FD1C3A}</a:tableStyleId>
              </a:tblPr>
              <a:tblGrid>
                <a:gridCol w="967185">
                  <a:extLst>
                    <a:ext uri="{9D8B030D-6E8A-4147-A177-3AD203B41FA5}">
                      <a16:colId xmlns:a16="http://schemas.microsoft.com/office/drawing/2014/main" val="1567523063"/>
                    </a:ext>
                  </a:extLst>
                </a:gridCol>
                <a:gridCol w="967185">
                  <a:extLst>
                    <a:ext uri="{9D8B030D-6E8A-4147-A177-3AD203B41FA5}">
                      <a16:colId xmlns:a16="http://schemas.microsoft.com/office/drawing/2014/main" val="1628659037"/>
                    </a:ext>
                  </a:extLst>
                </a:gridCol>
                <a:gridCol w="967185">
                  <a:extLst>
                    <a:ext uri="{9D8B030D-6E8A-4147-A177-3AD203B41FA5}">
                      <a16:colId xmlns:a16="http://schemas.microsoft.com/office/drawing/2014/main" val="1254816036"/>
                    </a:ext>
                  </a:extLst>
                </a:gridCol>
                <a:gridCol w="967185">
                  <a:extLst>
                    <a:ext uri="{9D8B030D-6E8A-4147-A177-3AD203B41FA5}">
                      <a16:colId xmlns:a16="http://schemas.microsoft.com/office/drawing/2014/main" val="658757858"/>
                    </a:ext>
                  </a:extLst>
                </a:gridCol>
              </a:tblGrid>
              <a:tr h="370840">
                <a:tc>
                  <a:txBody>
                    <a:bodyPr/>
                    <a:lstStyle/>
                    <a:p>
                      <a:r>
                        <a:rPr lang="nl-BE" sz="1200" dirty="0"/>
                        <a:t>Grades</a:t>
                      </a:r>
                      <a:endParaRPr lang="en-GB" sz="1200" dirty="0"/>
                    </a:p>
                  </a:txBody>
                  <a:tcPr marL="87594" marR="87594"/>
                </a:tc>
                <a:tc>
                  <a:txBody>
                    <a:bodyPr/>
                    <a:lstStyle/>
                    <a:p>
                      <a:r>
                        <a:rPr lang="nl-BE" sz="1200" dirty="0"/>
                        <a:t>Carbon steel (SM490)</a:t>
                      </a:r>
                      <a:endParaRPr lang="en-GB" sz="1200" dirty="0"/>
                    </a:p>
                  </a:txBody>
                  <a:tcPr marL="87594" marR="87594"/>
                </a:tc>
                <a:tc>
                  <a:txBody>
                    <a:bodyPr/>
                    <a:lstStyle/>
                    <a:p>
                      <a:r>
                        <a:rPr lang="nl-BE" sz="1200" dirty="0"/>
                        <a:t>Conventional SS</a:t>
                      </a:r>
                    </a:p>
                    <a:p>
                      <a:r>
                        <a:rPr lang="nl-BE" sz="1200" dirty="0"/>
                        <a:t>(SUS 304)</a:t>
                      </a:r>
                      <a:endParaRPr lang="en-GB" sz="1200" dirty="0"/>
                    </a:p>
                  </a:txBody>
                  <a:tcPr marL="87594" marR="87594"/>
                </a:tc>
                <a:tc>
                  <a:txBody>
                    <a:bodyPr/>
                    <a:lstStyle/>
                    <a:p>
                      <a:r>
                        <a:rPr lang="nl-BE" sz="1200" dirty="0"/>
                        <a:t>ASDSS</a:t>
                      </a:r>
                    </a:p>
                    <a:p>
                      <a:r>
                        <a:rPr lang="nl-BE" sz="1200" dirty="0"/>
                        <a:t>(NSSC2120)</a:t>
                      </a:r>
                      <a:endParaRPr lang="en-GB" sz="1200" dirty="0"/>
                    </a:p>
                  </a:txBody>
                  <a:tcPr marL="87594" marR="87594"/>
                </a:tc>
                <a:extLst>
                  <a:ext uri="{0D108BD9-81ED-4DB2-BD59-A6C34878D82A}">
                    <a16:rowId xmlns:a16="http://schemas.microsoft.com/office/drawing/2014/main" val="1711407781"/>
                  </a:ext>
                </a:extLst>
              </a:tr>
              <a:tr h="370840">
                <a:tc>
                  <a:txBody>
                    <a:bodyPr/>
                    <a:lstStyle/>
                    <a:p>
                      <a:pPr algn="ctr"/>
                      <a:r>
                        <a:rPr lang="nl-BE" dirty="0"/>
                        <a:t>Total weight</a:t>
                      </a:r>
                      <a:endParaRPr lang="en-GB" dirty="0"/>
                    </a:p>
                  </a:txBody>
                  <a:tcPr marL="87594" marR="87594" anchor="ctr"/>
                </a:tc>
                <a:tc>
                  <a:txBody>
                    <a:bodyPr/>
                    <a:lstStyle/>
                    <a:p>
                      <a:pPr algn="ctr"/>
                      <a:r>
                        <a:rPr lang="nl-BE" dirty="0"/>
                        <a:t>16.1 (t/gate)</a:t>
                      </a:r>
                      <a:endParaRPr lang="en-GB" dirty="0"/>
                    </a:p>
                  </a:txBody>
                  <a:tcPr marL="87594" marR="87594" anchor="ctr"/>
                </a:tc>
                <a:tc>
                  <a:txBody>
                    <a:bodyPr/>
                    <a:lstStyle/>
                    <a:p>
                      <a:pPr algn="ctr"/>
                      <a:r>
                        <a:rPr lang="nl-BE" dirty="0"/>
                        <a:t>14.7 (t/gate)</a:t>
                      </a:r>
                      <a:endParaRPr lang="en-GB" dirty="0"/>
                    </a:p>
                  </a:txBody>
                  <a:tcPr marL="87594" marR="87594" anchor="ctr"/>
                </a:tc>
                <a:tc>
                  <a:txBody>
                    <a:bodyPr/>
                    <a:lstStyle/>
                    <a:p>
                      <a:pPr algn="ctr"/>
                      <a:r>
                        <a:rPr lang="nl-BE" dirty="0"/>
                        <a:t>12.1 (t/gate)</a:t>
                      </a:r>
                      <a:endParaRPr lang="en-GB" dirty="0"/>
                    </a:p>
                  </a:txBody>
                  <a:tcPr marL="87594" marR="87594" anchor="ctr"/>
                </a:tc>
                <a:extLst>
                  <a:ext uri="{0D108BD9-81ED-4DB2-BD59-A6C34878D82A}">
                    <a16:rowId xmlns:a16="http://schemas.microsoft.com/office/drawing/2014/main" val="4025567371"/>
                  </a:ext>
                </a:extLst>
              </a:tr>
            </a:tbl>
          </a:graphicData>
        </a:graphic>
      </p:graphicFrame>
      <p:pic>
        <p:nvPicPr>
          <p:cNvPr id="24" name="Content Placeholder 23">
            <a:extLst>
              <a:ext uri="{FF2B5EF4-FFF2-40B4-BE49-F238E27FC236}">
                <a16:creationId xmlns:a16="http://schemas.microsoft.com/office/drawing/2014/main" id="{FF6F6FF7-668D-47F6-B480-DC3D7BD1E25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0238" y="1988840"/>
            <a:ext cx="3611858" cy="3413646"/>
          </a:xfrm>
          <a:ln>
            <a:solidFill>
              <a:schemeClr val="tx1"/>
            </a:solidFill>
          </a:ln>
        </p:spPr>
      </p:pic>
      <p:sp>
        <p:nvSpPr>
          <p:cNvPr id="19" name="TextBox 18">
            <a:extLst>
              <a:ext uri="{FF2B5EF4-FFF2-40B4-BE49-F238E27FC236}">
                <a16:creationId xmlns:a16="http://schemas.microsoft.com/office/drawing/2014/main" id="{82696CCD-5D6C-475F-A68E-537A271CBF36}"/>
              </a:ext>
            </a:extLst>
          </p:cNvPr>
          <p:cNvSpPr txBox="1"/>
          <p:nvPr/>
        </p:nvSpPr>
        <p:spPr>
          <a:xfrm>
            <a:off x="4804540" y="6433591"/>
            <a:ext cx="3868740" cy="307777"/>
          </a:xfrm>
          <a:prstGeom prst="rect">
            <a:avLst/>
          </a:prstGeom>
          <a:noFill/>
        </p:spPr>
        <p:txBody>
          <a:bodyPr wrap="square" rtlCol="0">
            <a:spAutoFit/>
          </a:bodyPr>
          <a:lstStyle/>
          <a:p>
            <a:r>
              <a:rPr lang="nl-BE" sz="1400" dirty="0"/>
              <a:t>Source: </a:t>
            </a:r>
            <a:r>
              <a:rPr lang="ja-JP" altLang="en-US" sz="1400" dirty="0"/>
              <a:t>電力土木技術協会</a:t>
            </a:r>
            <a:r>
              <a:rPr lang="nl-BE" sz="1400" dirty="0"/>
              <a:t> (2016.9)</a:t>
            </a:r>
            <a:endParaRPr lang="en-GB" sz="1400" dirty="0"/>
          </a:p>
        </p:txBody>
      </p:sp>
      <p:sp>
        <p:nvSpPr>
          <p:cNvPr id="20" name="TextBox 19">
            <a:extLst>
              <a:ext uri="{FF2B5EF4-FFF2-40B4-BE49-F238E27FC236}">
                <a16:creationId xmlns:a16="http://schemas.microsoft.com/office/drawing/2014/main" id="{D1969A19-C1D8-4220-8BBC-37C8530CEB13}"/>
              </a:ext>
            </a:extLst>
          </p:cNvPr>
          <p:cNvSpPr txBox="1"/>
          <p:nvPr/>
        </p:nvSpPr>
        <p:spPr>
          <a:xfrm>
            <a:off x="630238" y="6231093"/>
            <a:ext cx="3868740" cy="523220"/>
          </a:xfrm>
          <a:prstGeom prst="rect">
            <a:avLst/>
          </a:prstGeom>
          <a:noFill/>
        </p:spPr>
        <p:txBody>
          <a:bodyPr wrap="square" rtlCol="0">
            <a:spAutoFit/>
          </a:bodyPr>
          <a:lstStyle/>
          <a:p>
            <a:pPr algn="ctr"/>
            <a:r>
              <a:rPr lang="ja-JP" altLang="en-US" sz="1400" dirty="0"/>
              <a:t>設計比較</a:t>
            </a:r>
            <a:r>
              <a:rPr lang="nl-BE" sz="1400" dirty="0"/>
              <a:t> (</a:t>
            </a:r>
            <a:r>
              <a:rPr lang="ja-JP" altLang="en-US" sz="1400" dirty="0"/>
              <a:t>ダム排出ゲート</a:t>
            </a:r>
            <a:br>
              <a:rPr lang="nl-BE" sz="1400" dirty="0"/>
            </a:br>
            <a:r>
              <a:rPr lang="nl-BE" sz="1400" dirty="0"/>
              <a:t>7m x 7.8m = 54.6m²)</a:t>
            </a:r>
            <a:endParaRPr lang="en-GB" sz="1400" dirty="0"/>
          </a:p>
        </p:txBody>
      </p:sp>
      <p:sp>
        <p:nvSpPr>
          <p:cNvPr id="21" name="Arrow: Down 20">
            <a:extLst>
              <a:ext uri="{FF2B5EF4-FFF2-40B4-BE49-F238E27FC236}">
                <a16:creationId xmlns:a16="http://schemas.microsoft.com/office/drawing/2014/main" id="{888FCFB6-F855-44A2-9C15-7F99D7B1BBFA}"/>
              </a:ext>
            </a:extLst>
          </p:cNvPr>
          <p:cNvSpPr/>
          <p:nvPr/>
        </p:nvSpPr>
        <p:spPr>
          <a:xfrm>
            <a:off x="6444208" y="5517232"/>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105E649-FEE3-459C-BBB8-4A3BC703933D}"/>
              </a:ext>
            </a:extLst>
          </p:cNvPr>
          <p:cNvSpPr txBox="1"/>
          <p:nvPr/>
        </p:nvSpPr>
        <p:spPr>
          <a:xfrm>
            <a:off x="4779408" y="5965539"/>
            <a:ext cx="3868740" cy="369332"/>
          </a:xfrm>
          <a:prstGeom prst="rect">
            <a:avLst/>
          </a:prstGeom>
          <a:noFill/>
        </p:spPr>
        <p:txBody>
          <a:bodyPr wrap="square" rtlCol="0">
            <a:spAutoFit/>
          </a:bodyPr>
          <a:lstStyle/>
          <a:p>
            <a:pPr algn="ctr"/>
            <a:r>
              <a:rPr lang="nl-BE" dirty="0"/>
              <a:t>25% </a:t>
            </a:r>
            <a:r>
              <a:rPr lang="ja-JP" altLang="en-US" dirty="0"/>
              <a:t>軽量化</a:t>
            </a:r>
            <a:endParaRPr lang="en-GB" dirty="0"/>
          </a:p>
        </p:txBody>
      </p:sp>
    </p:spTree>
    <p:extLst>
      <p:ext uri="{BB962C8B-B14F-4D97-AF65-F5344CB8AC3E}">
        <p14:creationId xmlns:p14="http://schemas.microsoft.com/office/powerpoint/2010/main" val="802727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59221"/>
            <a:ext cx="7886700" cy="1325563"/>
          </a:xfrm>
        </p:spPr>
        <p:txBody>
          <a:bodyPr>
            <a:normAutofit/>
          </a:bodyPr>
          <a:lstStyle/>
          <a:p>
            <a:r>
              <a:rPr lang="ja-JP" altLang="en-US" sz="4000" dirty="0"/>
              <a:t>日本での主要プロジェクト</a:t>
            </a:r>
            <a:endParaRPr lang="en-US" sz="4000" dirty="0"/>
          </a:p>
        </p:txBody>
      </p:sp>
      <p:sp>
        <p:nvSpPr>
          <p:cNvPr id="3" name="Espace réservé du numéro de diapositive 2"/>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43</a:t>
            </a:fld>
            <a:endParaRPr lang="fr-BE"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8793"/>
          <a:stretch/>
        </p:blipFill>
        <p:spPr>
          <a:xfrm>
            <a:off x="608585" y="1191923"/>
            <a:ext cx="8247935" cy="5157688"/>
          </a:xfrm>
          <a:prstGeom prst="rect">
            <a:avLst/>
          </a:prstGeo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027959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ja-JP" altLang="en-US" dirty="0"/>
              <a:t>日本：上平井水門</a:t>
            </a:r>
            <a:endParaRPr lang="en-US" dirty="0"/>
          </a:p>
        </p:txBody>
      </p:sp>
      <p:pic>
        <p:nvPicPr>
          <p:cNvPr id="7" name="Image 2">
            <a:extLst>
              <a:ext uri="{FF2B5EF4-FFF2-40B4-BE49-F238E27FC236}">
                <a16:creationId xmlns:a16="http://schemas.microsoft.com/office/drawing/2014/main" id="{677A2488-7C7A-41E8-9AA2-85663E67F3C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47800" y="2391569"/>
            <a:ext cx="6248400" cy="3219450"/>
          </a:xfrm>
          <a:ln>
            <a:solidFill>
              <a:schemeClr val="tx1"/>
            </a:solidFill>
          </a:ln>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
        <p:nvSpPr>
          <p:cNvPr id="10" name="TextBox 9">
            <a:extLst>
              <a:ext uri="{FF2B5EF4-FFF2-40B4-BE49-F238E27FC236}">
                <a16:creationId xmlns:a16="http://schemas.microsoft.com/office/drawing/2014/main" id="{DC8C3550-2732-4933-BB3D-DB2A93E80AC0}"/>
              </a:ext>
            </a:extLst>
          </p:cNvPr>
          <p:cNvSpPr txBox="1"/>
          <p:nvPr/>
        </p:nvSpPr>
        <p:spPr>
          <a:xfrm>
            <a:off x="1259632" y="5733256"/>
            <a:ext cx="6248400" cy="369332"/>
          </a:xfrm>
          <a:prstGeom prst="rect">
            <a:avLst/>
          </a:prstGeom>
          <a:noFill/>
        </p:spPr>
        <p:txBody>
          <a:bodyPr wrap="square" rtlCol="0">
            <a:spAutoFit/>
          </a:bodyPr>
          <a:lstStyle/>
          <a:p>
            <a:pPr marL="180000" indent="0">
              <a:buNone/>
            </a:pPr>
            <a:r>
              <a:rPr lang="ja-JP" altLang="en-US" dirty="0"/>
              <a:t>建造中の水門</a:t>
            </a:r>
            <a:endParaRPr lang="en-US" dirty="0"/>
          </a:p>
        </p:txBody>
      </p:sp>
    </p:spTree>
    <p:extLst>
      <p:ext uri="{BB962C8B-B14F-4D97-AF65-F5344CB8AC3E}">
        <p14:creationId xmlns:p14="http://schemas.microsoft.com/office/powerpoint/2010/main" val="1894890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1054334"/>
            <a:ext cx="4231382" cy="1512168"/>
          </a:xfrm>
        </p:spPr>
        <p:txBody>
          <a:bodyPr>
            <a:normAutofit fontScale="90000"/>
          </a:bodyPr>
          <a:lstStyle/>
          <a:p>
            <a:r>
              <a:rPr lang="ja-JP" altLang="en-US" dirty="0"/>
              <a:t>フランス：</a:t>
            </a:r>
            <a:br>
              <a:rPr lang="en-GB" altLang="ja-JP" dirty="0"/>
            </a:br>
            <a:r>
              <a:rPr lang="ja-JP" altLang="en-US" dirty="0"/>
              <a:t>モンサンミッシェル</a:t>
            </a:r>
            <a:endParaRPr lang="en-US" dirty="0"/>
          </a:p>
        </p:txBody>
      </p:sp>
      <p:pic>
        <p:nvPicPr>
          <p:cNvPr id="6" name="Image 5" descr="https://europe.arcelormittal.com/repo/Europe/banner-Mont-Saint-Michel-Industeel-ArcelorMittal.jpg"/>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8886358" cy="3573016"/>
          </a:xfrm>
          <a:prstGeom prst="rect">
            <a:avLst/>
          </a:prstGeom>
          <a:noFill/>
          <a:ln>
            <a:solidFill>
              <a:schemeClr val="tx1"/>
            </a:solidFill>
          </a:ln>
        </p:spPr>
      </p:pic>
      <p:pic>
        <p:nvPicPr>
          <p:cNvPr id="5" name="Image 4" descr="D:\MesDocuments\ISSF_Projects_under_way\Duplex_stainless_steels\Images\FloodGate_Mt-St-Michel.JPG"/>
          <p:cNvPicPr/>
          <p:nvPr/>
        </p:nvPicPr>
        <p:blipFill>
          <a:blip r:embed="rId3">
            <a:extLst>
              <a:ext uri="{28A0092B-C50C-407E-A947-70E740481C1C}">
                <a14:useLocalDpi xmlns:a14="http://schemas.microsoft.com/office/drawing/2010/main" val="0"/>
              </a:ext>
            </a:extLst>
          </a:blip>
          <a:srcRect/>
          <a:stretch>
            <a:fillRect/>
          </a:stretch>
        </p:blipFill>
        <p:spPr bwMode="auto">
          <a:xfrm>
            <a:off x="5034438" y="836712"/>
            <a:ext cx="3851919" cy="2441411"/>
          </a:xfrm>
          <a:prstGeom prst="rect">
            <a:avLst/>
          </a:prstGeom>
          <a:noFill/>
          <a:ln>
            <a:solidFill>
              <a:schemeClr val="tx1"/>
            </a:solidFill>
          </a:ln>
        </p:spPr>
      </p:pic>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551052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ja-JP" altLang="en-US" dirty="0"/>
              <a:t>フランス：モンサンミッシェル</a:t>
            </a:r>
            <a:endParaRPr lang="en-US" dirty="0"/>
          </a:p>
        </p:txBody>
      </p:sp>
      <p:sp>
        <p:nvSpPr>
          <p:cNvPr id="4" name="Espace réservé du contenu 3"/>
          <p:cNvSpPr>
            <a:spLocks noGrp="1"/>
          </p:cNvSpPr>
          <p:nvPr>
            <p:ph idx="1"/>
          </p:nvPr>
        </p:nvSpPr>
        <p:spPr>
          <a:xfrm>
            <a:off x="539552" y="1690688"/>
            <a:ext cx="7975798" cy="4486275"/>
          </a:xfrm>
        </p:spPr>
        <p:txBody>
          <a:bodyPr>
            <a:normAutofit fontScale="85000" lnSpcReduction="20000"/>
          </a:bodyPr>
          <a:lstStyle/>
          <a:p>
            <a:pPr>
              <a:lnSpc>
                <a:spcPct val="120000"/>
              </a:lnSpc>
              <a:spcBef>
                <a:spcPts val="0"/>
              </a:spcBef>
            </a:pPr>
            <a:r>
              <a:rPr lang="ja-JP" altLang="en-US" dirty="0"/>
              <a:t>モンサンミッシェルは、フランスの最も人気のある観光スポットの</a:t>
            </a:r>
            <a:r>
              <a:rPr lang="en-US" altLang="ja-JP" dirty="0"/>
              <a:t>1</a:t>
            </a:r>
            <a:r>
              <a:rPr lang="ja-JP" altLang="en-US" dirty="0"/>
              <a:t>つである。その修道院と天使がいる小さな島は湾内にある。時間の経過により、湾の干潟化がゆっくりと進み、風景が変化した。</a:t>
            </a:r>
            <a:r>
              <a:rPr lang="en-US" dirty="0"/>
              <a:t> </a:t>
            </a:r>
          </a:p>
          <a:p>
            <a:pPr>
              <a:lnSpc>
                <a:spcPct val="120000"/>
              </a:lnSpc>
              <a:spcBef>
                <a:spcPts val="0"/>
              </a:spcBef>
            </a:pPr>
            <a:r>
              <a:rPr lang="ja-JP" altLang="en-US" dirty="0"/>
              <a:t>満潮時に入水した水を貯水し、干潮時に放流するため水門が建設された。それにより、堆積物は一日に二回海に戻される。</a:t>
            </a:r>
            <a:r>
              <a:rPr lang="en-US" altLang="ja-JP" dirty="0"/>
              <a:t>8</a:t>
            </a:r>
            <a:r>
              <a:rPr lang="ja-JP" altLang="en-US" dirty="0"/>
              <a:t>組の水門は、高耐食性と耐摩耗性により選択された</a:t>
            </a:r>
            <a:r>
              <a:rPr lang="en-US" altLang="ja-JP" dirty="0"/>
              <a:t>36 T</a:t>
            </a:r>
            <a:r>
              <a:rPr lang="ja-JP" altLang="en-US" dirty="0"/>
              <a:t>の二相鋼ステンレス</a:t>
            </a:r>
            <a:r>
              <a:rPr lang="en-US" altLang="ja-JP" dirty="0"/>
              <a:t>S32205</a:t>
            </a:r>
            <a:r>
              <a:rPr lang="ja-JP" altLang="en-US" dirty="0"/>
              <a:t>（</a:t>
            </a:r>
            <a:r>
              <a:rPr lang="en-US" altLang="ja-JP" dirty="0"/>
              <a:t>EN 1.4462</a:t>
            </a:r>
            <a:r>
              <a:rPr lang="ja-JP" altLang="en-US" dirty="0"/>
              <a:t>）を使用して建造された。</a:t>
            </a:r>
            <a:endParaRPr lang="en-US" dirty="0"/>
          </a:p>
          <a:p>
            <a:pPr>
              <a:lnSpc>
                <a:spcPct val="120000"/>
              </a:lnSpc>
              <a:spcBef>
                <a:spcPts val="0"/>
              </a:spcBef>
            </a:pPr>
            <a:r>
              <a:rPr lang="ja-JP" altLang="en-US" dirty="0"/>
              <a:t>モンサンミシェルは海に戻った。</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010919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40317" y="252667"/>
            <a:ext cx="2949575" cy="584045"/>
          </a:xfrm>
        </p:spPr>
        <p:txBody>
          <a:bodyPr>
            <a:normAutofit/>
          </a:bodyPr>
          <a:lstStyle/>
          <a:p>
            <a:r>
              <a:rPr lang="ja-JP" altLang="en-US" dirty="0"/>
              <a:t>海上へのモナコ拡張</a:t>
            </a:r>
            <a:endParaRPr lang="en-US" dirty="0"/>
          </a:p>
        </p:txBody>
      </p:sp>
      <p:sp>
        <p:nvSpPr>
          <p:cNvPr id="2" name="Espace réservé du contenu 1"/>
          <p:cNvSpPr>
            <a:spLocks noGrp="1"/>
          </p:cNvSpPr>
          <p:nvPr>
            <p:ph type="body" sz="half" idx="2"/>
          </p:nvPr>
        </p:nvSpPr>
        <p:spPr>
          <a:xfrm>
            <a:off x="96278" y="1124744"/>
            <a:ext cx="3672408" cy="5586877"/>
          </a:xfrm>
        </p:spPr>
        <p:txBody>
          <a:bodyPr>
            <a:noAutofit/>
          </a:bodyPr>
          <a:lstStyle/>
          <a:p>
            <a:r>
              <a:rPr lang="ja-JP" altLang="en-US" sz="1800" dirty="0"/>
              <a:t>地中海沿岸のモナコ公国は、約</a:t>
            </a:r>
            <a:r>
              <a:rPr lang="en-US" altLang="ja-JP" sz="1800" dirty="0"/>
              <a:t>20</a:t>
            </a:r>
            <a:r>
              <a:rPr lang="ja-JP" altLang="en-US" sz="1800" dirty="0"/>
              <a:t>億ユーロをかけた</a:t>
            </a:r>
            <a:r>
              <a:rPr lang="en-US" altLang="ja-JP" sz="1800" dirty="0"/>
              <a:t>60</a:t>
            </a:r>
            <a:r>
              <a:rPr lang="ja-JP" altLang="en-US" sz="1800" dirty="0"/>
              <a:t>万平米の巨大な新都市建設により、海上にその小さな領土（</a:t>
            </a:r>
            <a:r>
              <a:rPr lang="en-US" altLang="ja-JP" sz="1800" dirty="0"/>
              <a:t>2km²</a:t>
            </a:r>
            <a:r>
              <a:rPr lang="ja-JP" altLang="en-US" sz="1800" dirty="0"/>
              <a:t>）を拡大している。</a:t>
            </a:r>
          </a:p>
          <a:p>
            <a:r>
              <a:rPr lang="ja-JP" altLang="en-US" sz="1800" dirty="0"/>
              <a:t>技術的な課題は大きい。囲いを作るための仮設ダムの建設。最低</a:t>
            </a:r>
            <a:r>
              <a:rPr lang="en-US" altLang="ja-JP" sz="1800" dirty="0"/>
              <a:t>100</a:t>
            </a:r>
            <a:r>
              <a:rPr lang="ja-JP" altLang="en-US" sz="1800" dirty="0"/>
              <a:t>年の耐久性のあるコンクリート壁の建設。多層住宅ビル用のスペースの海上での確保と準備。海洋生物への影響を最小限に抑えること等。</a:t>
            </a:r>
          </a:p>
          <a:p>
            <a:r>
              <a:rPr lang="en-US" altLang="ja-JP" sz="1800" dirty="0"/>
              <a:t>4000T</a:t>
            </a:r>
            <a:r>
              <a:rPr lang="ja-JP" altLang="en-US" sz="1800" dirty="0"/>
              <a:t>超の二相鋼ステンレス</a:t>
            </a:r>
            <a:r>
              <a:rPr lang="en-US" altLang="ja-JP" sz="1800" dirty="0"/>
              <a:t>S32304</a:t>
            </a:r>
            <a:r>
              <a:rPr lang="ja-JP" altLang="en-US" sz="1800" dirty="0"/>
              <a:t>（</a:t>
            </a:r>
            <a:r>
              <a:rPr lang="en-US" altLang="ja-JP" sz="1800" dirty="0"/>
              <a:t>EN1.4362</a:t>
            </a:r>
            <a:r>
              <a:rPr lang="ja-JP" altLang="en-US" sz="1800" dirty="0"/>
              <a:t>）鉄筋をコンクリート壁補強用に使用し、海水による腐食から</a:t>
            </a:r>
            <a:r>
              <a:rPr lang="ja-JP" altLang="en-US" sz="1800"/>
              <a:t>保護する。</a:t>
            </a:r>
            <a:endParaRPr lang="en-US" sz="1800" dirty="0"/>
          </a:p>
        </p:txBody>
      </p:sp>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3927432" y="491378"/>
            <a:ext cx="4932040" cy="3140968"/>
          </a:xfrm>
          <a:prstGeom prst="rect">
            <a:avLst/>
          </a:prstGeom>
          <a:ln>
            <a:solidFill>
              <a:schemeClr val="tx1"/>
            </a:solid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3925718" y="3848492"/>
            <a:ext cx="4932040" cy="2964884"/>
          </a:xfrm>
          <a:prstGeom prst="rect">
            <a:avLst/>
          </a:prstGeom>
          <a:noFill/>
          <a:ln>
            <a:solidFill>
              <a:schemeClr val="tx1"/>
            </a:solidFill>
          </a:ln>
        </p:spPr>
      </p:pic>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922421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8026"/>
            <a:ext cx="7886700" cy="1325563"/>
          </a:xfrm>
        </p:spPr>
        <p:txBody>
          <a:bodyPr/>
          <a:lstStyle/>
          <a:p>
            <a:r>
              <a:rPr lang="ja-JP" altLang="en-US" dirty="0"/>
              <a:t>参考</a:t>
            </a:r>
            <a:endParaRPr lang="en-US" dirty="0"/>
          </a:p>
        </p:txBody>
      </p:sp>
      <p:sp>
        <p:nvSpPr>
          <p:cNvPr id="3" name="Espace réservé du contenu 2"/>
          <p:cNvSpPr>
            <a:spLocks noGrp="1"/>
          </p:cNvSpPr>
          <p:nvPr>
            <p:ph idx="1"/>
          </p:nvPr>
        </p:nvSpPr>
        <p:spPr>
          <a:xfrm>
            <a:off x="628650" y="1052736"/>
            <a:ext cx="7886700" cy="4351338"/>
          </a:xfrm>
        </p:spPr>
        <p:txBody>
          <a:bodyPr>
            <a:noAutofit/>
          </a:bodyPr>
          <a:lstStyle/>
          <a:p>
            <a:pPr marL="514350" lvl="0" indent="-514350">
              <a:buClr>
                <a:srgbClr val="C00000"/>
              </a:buClr>
              <a:buFont typeface="+mj-lt"/>
              <a:buAutoNum type="arabicPeriod"/>
            </a:pPr>
            <a:r>
              <a:rPr lang="en-US" sz="1800" dirty="0">
                <a:hlinkClick r:id="rId2"/>
              </a:rPr>
              <a:t>https://www.ipcc.ch/</a:t>
            </a:r>
            <a:r>
              <a:rPr lang="en-US" sz="1800" dirty="0"/>
              <a:t> </a:t>
            </a:r>
          </a:p>
          <a:p>
            <a:pPr marL="514350" indent="-514350">
              <a:buClr>
                <a:srgbClr val="C00000"/>
              </a:buClr>
              <a:buFont typeface="+mj-lt"/>
              <a:buAutoNum type="arabicPeriod"/>
            </a:pPr>
            <a:r>
              <a:rPr lang="fr-FR" sz="1800" dirty="0">
                <a:hlinkClick r:id="rId3"/>
              </a:rPr>
              <a:t>www.unfccc.int/resource/docs/tp/tp0199.pdf</a:t>
            </a:r>
            <a:r>
              <a:rPr lang="fr-FR" sz="1800" dirty="0"/>
              <a:t> </a:t>
            </a:r>
          </a:p>
          <a:p>
            <a:pPr marL="514350" indent="-514350">
              <a:buClr>
                <a:srgbClr val="C00000"/>
              </a:buClr>
              <a:buFont typeface="+mj-lt"/>
              <a:buAutoNum type="arabicPeriod"/>
            </a:pPr>
            <a:r>
              <a:rPr lang="en-US" sz="1800" dirty="0">
                <a:hlinkClick r:id="rId4"/>
              </a:rPr>
              <a:t>https://www.novethic.fr/actualite/environnement/biodiversite/isr-rse/le-changement-climatique-grignote-nos-cotes-et-menace-plus-d-un-million-de-francais-147571.html</a:t>
            </a:r>
            <a:r>
              <a:rPr lang="en-US" sz="1800" dirty="0"/>
              <a:t> </a:t>
            </a:r>
          </a:p>
          <a:p>
            <a:pPr marL="514350" indent="-514350">
              <a:buClr>
                <a:srgbClr val="C00000"/>
              </a:buClr>
              <a:buFont typeface="+mj-lt"/>
              <a:buAutoNum type="arabicPeriod"/>
            </a:pPr>
            <a:r>
              <a:rPr lang="en-US" sz="1800" dirty="0">
                <a:hlinkClick r:id="rId5"/>
              </a:rPr>
              <a:t>https://www.cerema.fr/fr/actualites/adapter-documents-conception-entretien-exploitation</a:t>
            </a:r>
            <a:r>
              <a:rPr lang="en-US" sz="1800" dirty="0"/>
              <a:t> </a:t>
            </a:r>
          </a:p>
          <a:p>
            <a:pPr marL="514350" indent="-514350">
              <a:buClr>
                <a:srgbClr val="C00000"/>
              </a:buClr>
              <a:buFont typeface="+mj-lt"/>
              <a:buAutoNum type="arabicPeriod"/>
            </a:pPr>
            <a:r>
              <a:rPr lang="en-US" sz="1800" dirty="0">
                <a:hlinkClick r:id="rId6"/>
              </a:rPr>
              <a:t>https://www.cerema.fr/fr/evenements/territoires-littoraux-transition-face-au-changement</a:t>
            </a:r>
            <a:r>
              <a:rPr lang="en-US" sz="1800" dirty="0"/>
              <a:t> </a:t>
            </a:r>
            <a:endParaRPr lang="fr-FR" sz="1800" dirty="0">
              <a:hlinkClick r:id="rId7"/>
            </a:endParaRPr>
          </a:p>
          <a:p>
            <a:pPr marL="514350" indent="-514350">
              <a:buClr>
                <a:srgbClr val="C00000"/>
              </a:buClr>
              <a:buFont typeface="+mj-lt"/>
              <a:buAutoNum type="arabicPeriod"/>
            </a:pPr>
            <a:r>
              <a:rPr lang="fr-FR" sz="1800" dirty="0">
                <a:hlinkClick r:id="rId7"/>
              </a:rPr>
              <a:t>https://www.unenvironment.org/explore-topics/oceans-seas/what-we-do/working-regional-seas/coastal-zone-management</a:t>
            </a:r>
            <a:r>
              <a:rPr lang="fr-FR" sz="1800" dirty="0"/>
              <a:t>  </a:t>
            </a:r>
            <a:endParaRPr lang="en-US" sz="1800" dirty="0"/>
          </a:p>
          <a:p>
            <a:pPr marL="514350" lvl="0" indent="-514350">
              <a:buClr>
                <a:srgbClr val="C00000"/>
              </a:buClr>
              <a:buFont typeface="+mj-lt"/>
              <a:buAutoNum type="arabicPeriod"/>
            </a:pPr>
            <a:r>
              <a:rPr lang="en-US" sz="1800" dirty="0"/>
              <a:t>Sea Wall at Cromer  </a:t>
            </a:r>
            <a:r>
              <a:rPr lang="en-US" sz="1800" dirty="0">
                <a:hlinkClick r:id="rId8"/>
              </a:rPr>
              <a:t>http://www.stainlesssteelrebar.org/applications/coastal-protection-at-cromer-uk/</a:t>
            </a:r>
            <a:r>
              <a:rPr lang="en-US" sz="1800" dirty="0"/>
              <a:t> </a:t>
            </a:r>
          </a:p>
          <a:p>
            <a:pPr marL="514350" lvl="0" indent="-514350">
              <a:buClr>
                <a:srgbClr val="C00000"/>
              </a:buClr>
              <a:buFont typeface="+mj-lt"/>
              <a:buAutoNum type="arabicPeriod"/>
            </a:pPr>
            <a:r>
              <a:rPr lang="en-US" sz="1800" dirty="0"/>
              <a:t>Bayonne breakwater  </a:t>
            </a:r>
            <a:r>
              <a:rPr lang="en-US" sz="1800" dirty="0">
                <a:hlinkClick r:id="rId9"/>
              </a:rPr>
              <a:t>http://stainlesssteelrebar.org/applications/bayonne-breakwater/</a:t>
            </a:r>
            <a:r>
              <a:rPr lang="en-US" sz="1800" dirty="0"/>
              <a:t> </a:t>
            </a:r>
          </a:p>
          <a:p>
            <a:pPr marL="514350" lvl="0" indent="-514350">
              <a:buClr>
                <a:srgbClr val="C00000"/>
              </a:buClr>
              <a:buFont typeface="+mj-lt"/>
              <a:buAutoNum type="arabicPeriod"/>
            </a:pPr>
            <a:r>
              <a:rPr lang="en-US" sz="1800" dirty="0">
                <a:hlinkClick r:id="rId10"/>
              </a:rPr>
              <a:t>https://www.constructioncayola.com/batiment/article/2008/11/20/23050/l-inox-pour-resister-atlantique</a:t>
            </a:r>
            <a:r>
              <a:rPr lang="en-US" sz="1800" dirty="0"/>
              <a:t> </a:t>
            </a:r>
          </a:p>
          <a:p>
            <a:pPr marL="514350" lvl="0" indent="-514350">
              <a:buClr>
                <a:srgbClr val="C00000"/>
              </a:buClr>
              <a:buFont typeface="+mj-lt"/>
              <a:buAutoNum type="arabicPeriod"/>
            </a:pPr>
            <a:r>
              <a:rPr lang="en-US" sz="1800" dirty="0"/>
              <a:t>Tsunami-proof floodgates Japan (NSSC presentation)</a:t>
            </a:r>
          </a:p>
        </p:txBody>
      </p:sp>
      <p:sp>
        <p:nvSpPr>
          <p:cNvPr id="4" name="Espace réservé du numéro de diapositive 3"/>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48</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43044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参考</a:t>
            </a:r>
            <a:endParaRPr lang="en-US" dirty="0"/>
          </a:p>
        </p:txBody>
      </p:sp>
      <p:sp>
        <p:nvSpPr>
          <p:cNvPr id="3" name="Espace réservé du contenu 2"/>
          <p:cNvSpPr>
            <a:spLocks noGrp="1"/>
          </p:cNvSpPr>
          <p:nvPr>
            <p:ph idx="1"/>
          </p:nvPr>
        </p:nvSpPr>
        <p:spPr/>
        <p:txBody>
          <a:bodyPr>
            <a:normAutofit fontScale="62500" lnSpcReduction="20000"/>
          </a:bodyPr>
          <a:lstStyle/>
          <a:p>
            <a:pPr marL="514350" lvl="0" indent="-514350">
              <a:buClr>
                <a:srgbClr val="C00000"/>
              </a:buClr>
              <a:buFont typeface="+mj-lt"/>
              <a:buAutoNum type="arabicPeriod" startAt="11"/>
            </a:pPr>
            <a:r>
              <a:rPr lang="en-US" dirty="0"/>
              <a:t>Sluices Mt St Michel  </a:t>
            </a:r>
            <a:r>
              <a:rPr lang="en-US" dirty="0">
                <a:hlinkClick r:id="rId2"/>
              </a:rPr>
              <a:t>https://www.nickelinstitute.org/en/NickelMagazine/MagazineHome/AllArchives/2015/Volume30-3/InUseMontStMichel.aspx?selected=year</a:t>
            </a:r>
            <a:r>
              <a:rPr lang="en-US" dirty="0"/>
              <a:t>    </a:t>
            </a:r>
            <a:r>
              <a:rPr lang="en-US" dirty="0">
                <a:hlinkClick r:id="rId3"/>
              </a:rPr>
              <a:t>https://europe.arcelormittal.com/europeprojectgallery/fol_montsaintmichel</a:t>
            </a:r>
            <a:endParaRPr lang="en-US" dirty="0"/>
          </a:p>
          <a:p>
            <a:pPr marL="514350" lvl="0" indent="-514350">
              <a:buClr>
                <a:srgbClr val="C00000"/>
              </a:buClr>
              <a:buFont typeface="+mj-lt"/>
              <a:buAutoNum type="arabicPeriod" startAt="11"/>
            </a:pPr>
            <a:r>
              <a:rPr lang="en-US" dirty="0" err="1"/>
              <a:t>Tammeroski</a:t>
            </a:r>
            <a:r>
              <a:rPr lang="en-US" dirty="0"/>
              <a:t>  floodgate   </a:t>
            </a:r>
            <a:r>
              <a:rPr lang="en-US" dirty="0">
                <a:hlinkClick r:id="rId4"/>
              </a:rPr>
              <a:t>http://www.pratiwisteel.com/news/view/20110708090600/Outokumpu-Duplex-Stainless-Steel-For-Sluice-And-Flood-Gates-Structures-In-Finland.html</a:t>
            </a:r>
            <a:r>
              <a:rPr lang="en-US" dirty="0"/>
              <a:t>     </a:t>
            </a:r>
            <a:r>
              <a:rPr lang="en-US" dirty="0">
                <a:hlinkClick r:id="rId5"/>
              </a:rPr>
              <a:t>https://www.pontek.fi/in-english</a:t>
            </a:r>
            <a:endParaRPr lang="en-US" dirty="0"/>
          </a:p>
          <a:p>
            <a:pPr marL="514350" lvl="0" indent="-514350">
              <a:buClr>
                <a:srgbClr val="C00000"/>
              </a:buClr>
              <a:buFont typeface="+mj-lt"/>
              <a:buAutoNum type="arabicPeriod" startAt="11"/>
            </a:pPr>
            <a:r>
              <a:rPr lang="it-IT" dirty="0"/>
              <a:t>Monaco  </a:t>
            </a:r>
            <a:r>
              <a:rPr lang="it-IT" dirty="0">
                <a:hlinkClick r:id="rId6"/>
              </a:rPr>
              <a:t>https://www.cedinox.es/opencms901/export/sites/cedinox/.galleries/publicaciones-tecnicas/Extension-en-mer-de-Monaco.pdf</a:t>
            </a:r>
            <a:endParaRPr lang="en-US" dirty="0"/>
          </a:p>
          <a:p>
            <a:pPr marL="514350" lvl="0" indent="-514350">
              <a:buClr>
                <a:srgbClr val="C00000"/>
              </a:buClr>
              <a:buFont typeface="+mj-lt"/>
              <a:buAutoNum type="arabicPeriod" startAt="11"/>
            </a:pPr>
            <a:r>
              <a:rPr lang="en-US" dirty="0" err="1"/>
              <a:t>Gårda</a:t>
            </a:r>
            <a:r>
              <a:rPr lang="en-US" dirty="0"/>
              <a:t> </a:t>
            </a:r>
            <a:r>
              <a:rPr lang="en-US" dirty="0" err="1"/>
              <a:t>Dämme</a:t>
            </a:r>
            <a:r>
              <a:rPr lang="en-US" dirty="0"/>
              <a:t> floodgate, </a:t>
            </a:r>
            <a:r>
              <a:rPr lang="en-US" dirty="0" err="1"/>
              <a:t>Göteborg</a:t>
            </a:r>
            <a:r>
              <a:rPr lang="en-US" dirty="0"/>
              <a:t>   </a:t>
            </a:r>
            <a:r>
              <a:rPr lang="en-US" dirty="0">
                <a:hlinkClick r:id="rId7"/>
              </a:rPr>
              <a:t>https://www.outokumpu.com/en/choose-stainless/2016/floodgates-to-fight-rising-sea-levels</a:t>
            </a:r>
            <a:r>
              <a:rPr lang="en-US" dirty="0"/>
              <a:t> </a:t>
            </a:r>
          </a:p>
          <a:p>
            <a:pPr marL="514350" indent="-514350">
              <a:buClr>
                <a:srgbClr val="C00000"/>
              </a:buClr>
              <a:buFont typeface="+mj-lt"/>
              <a:buAutoNum type="arabicPeriod" startAt="11"/>
            </a:pPr>
            <a:r>
              <a:rPr lang="en-US" dirty="0">
                <a:hlinkClick r:id="rId8"/>
              </a:rPr>
              <a:t>https://coastal-environments.weebly.com/landforms-and-processes.html</a:t>
            </a:r>
            <a:endParaRPr lang="en-US" dirty="0"/>
          </a:p>
        </p:txBody>
      </p:sp>
      <p:sp>
        <p:nvSpPr>
          <p:cNvPr id="4" name="Espace réservé du numéro de diapositive 3"/>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49</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3338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68976" y="1233004"/>
            <a:ext cx="7781165" cy="5587058"/>
          </a:xfrm>
          <a:prstGeom prst="rect">
            <a:avLst/>
          </a:prstGeom>
        </p:spPr>
      </p:pic>
      <p:sp>
        <p:nvSpPr>
          <p:cNvPr id="3" name="Titre 2"/>
          <p:cNvSpPr>
            <a:spLocks noGrp="1"/>
          </p:cNvSpPr>
          <p:nvPr>
            <p:ph type="title"/>
          </p:nvPr>
        </p:nvSpPr>
        <p:spPr>
          <a:xfrm>
            <a:off x="413927" y="8857"/>
            <a:ext cx="8291264" cy="1570186"/>
          </a:xfrm>
        </p:spPr>
        <p:txBody>
          <a:bodyPr>
            <a:normAutofit/>
          </a:bodyPr>
          <a:lstStyle/>
          <a:p>
            <a:r>
              <a:rPr lang="ja-JP" altLang="en-US" sz="3600" dirty="0"/>
              <a:t>主要都市における漏水率（</a:t>
            </a:r>
            <a:r>
              <a:rPr lang="en-US" sz="3600" dirty="0"/>
              <a:t>2014</a:t>
            </a:r>
            <a:r>
              <a:rPr lang="ja-JP" altLang="en-US" sz="3600" dirty="0"/>
              <a:t>年）</a:t>
            </a:r>
            <a:r>
              <a:rPr lang="fr-FR" sz="3600" baseline="30000" dirty="0"/>
              <a:t>1</a:t>
            </a:r>
            <a:endParaRPr lang="en-US" sz="3600"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5</a:t>
            </a:fld>
            <a:endParaRPr lang="fr-BE" dirty="0"/>
          </a:p>
        </p:txBody>
      </p:sp>
    </p:spTree>
    <p:extLst>
      <p:ext uri="{BB962C8B-B14F-4D97-AF65-F5344CB8AC3E}">
        <p14:creationId xmlns:p14="http://schemas.microsoft.com/office/powerpoint/2010/main" val="806297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
            <a:ext cx="7886700" cy="764704"/>
          </a:xfrm>
        </p:spPr>
        <p:txBody>
          <a:bodyPr>
            <a:noAutofit/>
          </a:bodyPr>
          <a:lstStyle/>
          <a:p>
            <a:r>
              <a:rPr lang="ja-JP" altLang="en-US" sz="3200" dirty="0"/>
              <a:t>波が海岸線を作り破壊する</a:t>
            </a:r>
            <a:r>
              <a:rPr lang="fr-FR" sz="3200" baseline="30000" dirty="0"/>
              <a:t>1</a:t>
            </a:r>
            <a:endParaRPr lang="en-US" sz="3200" baseline="30000" dirty="0"/>
          </a:p>
        </p:txBody>
      </p:sp>
      <p:sp>
        <p:nvSpPr>
          <p:cNvPr id="4" name="Espace réservé du numéro de diapositive 3"/>
          <p:cNvSpPr>
            <a:spLocks noGrp="1"/>
          </p:cNvSpPr>
          <p:nvPr>
            <p:ph type="sldNum" sz="quarter" idx="12"/>
          </p:nvPr>
        </p:nvSpPr>
        <p:spPr>
          <a:xfrm>
            <a:off x="6457950" y="6356350"/>
            <a:ext cx="2057400" cy="365125"/>
          </a:xfrm>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50</a:t>
            </a:fld>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24" y="620688"/>
            <a:ext cx="7516800" cy="6072290"/>
          </a:xfrm>
          <a:prstGeom prst="rect">
            <a:avLst/>
          </a:prstGeom>
        </p:spPr>
      </p:pic>
      <p:sp>
        <p:nvSpPr>
          <p:cNvPr id="6" name="ZoneTexte 5"/>
          <p:cNvSpPr txBox="1"/>
          <p:nvPr/>
        </p:nvSpPr>
        <p:spPr>
          <a:xfrm>
            <a:off x="0" y="6453336"/>
            <a:ext cx="8964488" cy="276999"/>
          </a:xfrm>
          <a:prstGeom prst="rect">
            <a:avLst/>
          </a:prstGeom>
          <a:noFill/>
        </p:spPr>
        <p:txBody>
          <a:bodyPr wrap="square" rtlCol="0">
            <a:spAutoFit/>
          </a:bodyPr>
          <a:lstStyle/>
          <a:p>
            <a:r>
              <a:rPr lang="en-US" sz="1200" dirty="0">
                <a:hlinkClick r:id="rId4"/>
              </a:rPr>
              <a:t>https://coastal-environments.weebly.com/landforms-and-processes.html</a:t>
            </a:r>
            <a:r>
              <a:rPr lang="en-US" sz="1200" dirty="0"/>
              <a:t> </a:t>
            </a:r>
          </a:p>
        </p:txBody>
      </p:sp>
      <p:sp>
        <p:nvSpPr>
          <p:cNvPr id="8" name="ZoneTexte 7"/>
          <p:cNvSpPr txBox="1"/>
          <p:nvPr/>
        </p:nvSpPr>
        <p:spPr>
          <a:xfrm rot="1558071">
            <a:off x="7237762" y="736284"/>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879744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Thank you</a:t>
            </a:r>
            <a:endParaRPr lang="fr-FR" dirty="0"/>
          </a:p>
        </p:txBody>
      </p:sp>
      <p:sp>
        <p:nvSpPr>
          <p:cNvPr id="4" name="Slide Number Placeholder 3">
            <a:extLst>
              <a:ext uri="{FF2B5EF4-FFF2-40B4-BE49-F238E27FC236}">
                <a16:creationId xmlns:a16="http://schemas.microsoft.com/office/drawing/2014/main" id="{71F561F0-8EF0-4FCF-ADF1-6A807D50BB57}"/>
              </a:ext>
            </a:extLst>
          </p:cNvPr>
          <p:cNvSpPr>
            <a:spLocks noGrp="1"/>
          </p:cNvSpPr>
          <p:nvPr>
            <p:ph type="sldNum" sz="quarter" idx="4"/>
          </p:nvPr>
        </p:nvSpPr>
        <p:spPr>
          <a:xfrm>
            <a:off x="8703090" y="6453336"/>
            <a:ext cx="396000" cy="365125"/>
          </a:xfrm>
        </p:spPr>
        <p:txBody>
          <a:bodyPr lIns="0" tIns="0" rIns="0" bIns="0" anchor="b"/>
          <a:lstStyle/>
          <a:p>
            <a:pPr algn="r"/>
            <a:fld id="{5AF66AA0-E37C-4065-8BE7-D4086C065B53}" type="slidenum">
              <a:rPr lang="fr-BE" smtClean="0"/>
              <a:pPr algn="r"/>
              <a:t>51</a:t>
            </a:fld>
            <a:endParaRPr lang="fr-BE" dirty="0"/>
          </a:p>
        </p:txBody>
      </p:sp>
    </p:spTree>
    <p:extLst>
      <p:ext uri="{BB962C8B-B14F-4D97-AF65-F5344CB8AC3E}">
        <p14:creationId xmlns:p14="http://schemas.microsoft.com/office/powerpoint/2010/main" val="72421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01006"/>
          </a:xfrm>
        </p:spPr>
        <p:txBody>
          <a:bodyPr>
            <a:normAutofit fontScale="90000"/>
          </a:bodyPr>
          <a:lstStyle/>
          <a:p>
            <a:r>
              <a:rPr lang="ja-JP" altLang="en-US" dirty="0">
                <a:latin typeface="+mn-ea"/>
                <a:ea typeface="+mn-ea"/>
              </a:rPr>
              <a:t>東京都におけるステンレス鋼採用率と漏水率の減少 </a:t>
            </a:r>
            <a:r>
              <a:rPr lang="en-GB" altLang="ja-JP" baseline="30000" dirty="0">
                <a:latin typeface="+mn-ea"/>
                <a:ea typeface="+mn-ea"/>
              </a:rPr>
              <a:t>1</a:t>
            </a:r>
            <a:endParaRPr lang="en-GB" baseline="30000" dirty="0">
              <a:latin typeface="+mn-ea"/>
              <a:ea typeface="+mn-ea"/>
            </a:endParaRPr>
          </a:p>
        </p:txBody>
      </p:sp>
      <p:sp>
        <p:nvSpPr>
          <p:cNvPr id="3" name="Espace réservé du numéro de diapositive 2"/>
          <p:cNvSpPr>
            <a:spLocks noGrp="1"/>
          </p:cNvSpPr>
          <p:nvPr>
            <p:ph type="sldNum" sz="quarter" idx="4"/>
          </p:nvPr>
        </p:nvSpPr>
        <p:spPr/>
        <p:txBody>
          <a:bodyPr/>
          <a:lstStyle/>
          <a:p>
            <a:fld id="{5AF66AA0-E37C-4065-8BE7-D4086C065B53}" type="slidenum">
              <a:rPr lang="fr-BE" smtClean="0"/>
              <a:pPr/>
              <a:t>6</a:t>
            </a:fld>
            <a:endParaRPr lang="fr-BE" dirty="0"/>
          </a:p>
        </p:txBody>
      </p:sp>
      <p:pic>
        <p:nvPicPr>
          <p:cNvPr id="7" name="Picture 6">
            <a:extLst>
              <a:ext uri="{FF2B5EF4-FFF2-40B4-BE49-F238E27FC236}">
                <a16:creationId xmlns:a16="http://schemas.microsoft.com/office/drawing/2014/main" id="{4B31D04B-B935-4083-9479-08017BDE4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01" y="1700808"/>
            <a:ext cx="8263963" cy="4824536"/>
          </a:xfrm>
          <a:prstGeom prst="rect">
            <a:avLst/>
          </a:prstGeom>
        </p:spPr>
      </p:pic>
    </p:spTree>
    <p:extLst>
      <p:ext uri="{BB962C8B-B14F-4D97-AF65-F5344CB8AC3E}">
        <p14:creationId xmlns:p14="http://schemas.microsoft.com/office/powerpoint/2010/main" val="133351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404664"/>
            <a:ext cx="7344816" cy="1584176"/>
          </a:xfrm>
        </p:spPr>
        <p:txBody>
          <a:bodyPr>
            <a:noAutofit/>
          </a:bodyPr>
          <a:lstStyle/>
          <a:p>
            <a:r>
              <a:rPr lang="ja-JP" altLang="en-US" sz="3600" dirty="0"/>
              <a:t>老朽化した給水管のステンレス鋼へのリプレースによる漏水率の減少 </a:t>
            </a:r>
            <a:r>
              <a:rPr lang="en-GB" altLang="ja-JP" sz="3600" baseline="30000" dirty="0"/>
              <a:t>1</a:t>
            </a:r>
            <a:endParaRPr lang="en-GB" sz="3600"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7</a:t>
            </a:fld>
            <a:endParaRPr lang="fr-BE" dirty="0"/>
          </a:p>
        </p:txBody>
      </p:sp>
      <p:pic>
        <p:nvPicPr>
          <p:cNvPr id="3" name="Image 2"/>
          <p:cNvPicPr>
            <a:picLocks noChangeAspect="1"/>
          </p:cNvPicPr>
          <p:nvPr/>
        </p:nvPicPr>
        <p:blipFill rotWithShape="1">
          <a:blip r:embed="rId2"/>
          <a:srcRect l="25039" t="22544" r="402" b="-1967"/>
          <a:stretch/>
        </p:blipFill>
        <p:spPr>
          <a:xfrm>
            <a:off x="2195736" y="3184861"/>
            <a:ext cx="6435013" cy="2908436"/>
          </a:xfrm>
          <a:prstGeom prst="rect">
            <a:avLst/>
          </a:prstGeom>
        </p:spPr>
      </p:pic>
      <p:graphicFrame>
        <p:nvGraphicFramePr>
          <p:cNvPr id="8" name="Table 7">
            <a:extLst>
              <a:ext uri="{FF2B5EF4-FFF2-40B4-BE49-F238E27FC236}">
                <a16:creationId xmlns:a16="http://schemas.microsoft.com/office/drawing/2014/main" id="{551CD701-21EF-43BA-BCAC-A5CAA33392D3}"/>
              </a:ext>
            </a:extLst>
          </p:cNvPr>
          <p:cNvGraphicFramePr>
            <a:graphicFrameLocks noGrp="1"/>
          </p:cNvGraphicFramePr>
          <p:nvPr>
            <p:extLst>
              <p:ext uri="{D42A27DB-BD31-4B8C-83A1-F6EECF244321}">
                <p14:modId xmlns:p14="http://schemas.microsoft.com/office/powerpoint/2010/main" val="1419340679"/>
              </p:ext>
            </p:extLst>
          </p:nvPr>
        </p:nvGraphicFramePr>
        <p:xfrm>
          <a:off x="2534749" y="2060848"/>
          <a:ext cx="6096000" cy="10109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3501302358"/>
                    </a:ext>
                  </a:extLst>
                </a:gridCol>
                <a:gridCol w="2032000">
                  <a:extLst>
                    <a:ext uri="{9D8B030D-6E8A-4147-A177-3AD203B41FA5}">
                      <a16:colId xmlns:a16="http://schemas.microsoft.com/office/drawing/2014/main" val="3317375770"/>
                    </a:ext>
                  </a:extLst>
                </a:gridCol>
                <a:gridCol w="2032000">
                  <a:extLst>
                    <a:ext uri="{9D8B030D-6E8A-4147-A177-3AD203B41FA5}">
                      <a16:colId xmlns:a16="http://schemas.microsoft.com/office/drawing/2014/main" val="2812890460"/>
                    </a:ext>
                  </a:extLst>
                </a:gridCol>
              </a:tblGrid>
              <a:tr h="370840">
                <a:tc gridSpan="3">
                  <a:txBody>
                    <a:bodyPr/>
                    <a:lstStyle/>
                    <a:p>
                      <a:r>
                        <a:rPr lang="ja-JP" altLang="en-US" sz="1800" b="1" kern="1200" dirty="0">
                          <a:solidFill>
                            <a:schemeClr val="tx1"/>
                          </a:solidFill>
                          <a:effectLst/>
                          <a:latin typeface="+mn-lt"/>
                          <a:ea typeface="+mn-ea"/>
                          <a:cs typeface="+mn-cs"/>
                        </a:rPr>
                        <a:t>ステンレス鋼採用事業結果　東京、ソウル、台北</a:t>
                      </a:r>
                      <a:endParaRPr lang="en-GB" sz="1800" b="1" kern="1200" dirty="0">
                        <a:solidFill>
                          <a:schemeClr val="tx1"/>
                        </a:solidFill>
                        <a:effectLst/>
                        <a:latin typeface="+mn-lt"/>
                        <a:ea typeface="+mn-ea"/>
                        <a:cs typeface="+mn-cs"/>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278486481"/>
                  </a:ext>
                </a:extLst>
              </a:tr>
              <a:tr h="370840">
                <a:tc>
                  <a:txBody>
                    <a:bodyPr/>
                    <a:lstStyle/>
                    <a:p>
                      <a:pPr algn="ctr"/>
                      <a:endParaRPr lang="en-GB" altLang="ja-JP" sz="1800" kern="1200" dirty="0">
                        <a:solidFill>
                          <a:schemeClr val="tx1"/>
                        </a:solidFill>
                        <a:effectLst/>
                        <a:latin typeface="+mn-lt"/>
                        <a:ea typeface="+mn-ea"/>
                        <a:cs typeface="+mn-cs"/>
                      </a:endParaRPr>
                    </a:p>
                    <a:p>
                      <a:pPr algn="ctr"/>
                      <a:r>
                        <a:rPr lang="ja-JP" altLang="en-US" sz="1800" kern="1200" dirty="0">
                          <a:solidFill>
                            <a:schemeClr val="tx1"/>
                          </a:solidFill>
                          <a:effectLst/>
                          <a:latin typeface="+mn-lt"/>
                          <a:ea typeface="+mn-ea"/>
                          <a:cs typeface="+mn-cs"/>
                        </a:rPr>
                        <a:t>東京</a:t>
                      </a:r>
                      <a:endParaRPr lang="en-GB" dirty="0"/>
                    </a:p>
                  </a:txBody>
                  <a:tcPr/>
                </a:tc>
                <a:tc>
                  <a:txBody>
                    <a:bodyPr/>
                    <a:lstStyle/>
                    <a:p>
                      <a:pPr algn="ctr"/>
                      <a:endParaRPr lang="en-GB" altLang="ja-JP" sz="1800" kern="1200" dirty="0">
                        <a:solidFill>
                          <a:schemeClr val="tx1"/>
                        </a:solidFill>
                        <a:effectLst/>
                        <a:latin typeface="+mn-lt"/>
                        <a:ea typeface="+mn-ea"/>
                        <a:cs typeface="+mn-cs"/>
                      </a:endParaRPr>
                    </a:p>
                    <a:p>
                      <a:pPr algn="ctr"/>
                      <a:r>
                        <a:rPr lang="ja-JP" altLang="en-US" sz="1800" kern="1200" dirty="0">
                          <a:solidFill>
                            <a:schemeClr val="tx1"/>
                          </a:solidFill>
                          <a:effectLst/>
                          <a:latin typeface="+mn-lt"/>
                          <a:ea typeface="+mn-ea"/>
                          <a:cs typeface="+mn-cs"/>
                        </a:rPr>
                        <a:t>ソウル</a:t>
                      </a:r>
                      <a:endParaRPr lang="en-GB" dirty="0"/>
                    </a:p>
                  </a:txBody>
                  <a:tcPr/>
                </a:tc>
                <a:tc>
                  <a:txBody>
                    <a:bodyPr/>
                    <a:lstStyle/>
                    <a:p>
                      <a:pPr algn="ctr"/>
                      <a:endParaRPr lang="en-GB" altLang="ja-JP" sz="1800" kern="1200" dirty="0">
                        <a:solidFill>
                          <a:schemeClr val="tx1"/>
                        </a:solidFill>
                        <a:effectLst/>
                        <a:latin typeface="+mn-lt"/>
                        <a:ea typeface="+mn-ea"/>
                        <a:cs typeface="+mn-cs"/>
                      </a:endParaRPr>
                    </a:p>
                    <a:p>
                      <a:pPr algn="ctr"/>
                      <a:r>
                        <a:rPr lang="ja-JP" altLang="en-US" sz="1800" kern="1200" dirty="0">
                          <a:solidFill>
                            <a:schemeClr val="tx1"/>
                          </a:solidFill>
                          <a:effectLst/>
                          <a:latin typeface="+mn-lt"/>
                          <a:ea typeface="+mn-ea"/>
                          <a:cs typeface="+mn-cs"/>
                        </a:rPr>
                        <a:t>台北</a:t>
                      </a:r>
                      <a:endParaRPr lang="en-GB" dirty="0"/>
                    </a:p>
                  </a:txBody>
                  <a:tcPr/>
                </a:tc>
                <a:extLst>
                  <a:ext uri="{0D108BD9-81ED-4DB2-BD59-A6C34878D82A}">
                    <a16:rowId xmlns:a16="http://schemas.microsoft.com/office/drawing/2014/main" val="1605394027"/>
                  </a:ext>
                </a:extLst>
              </a:tr>
            </a:tbl>
          </a:graphicData>
        </a:graphic>
      </p:graphicFrame>
      <p:sp>
        <p:nvSpPr>
          <p:cNvPr id="9" name="Oval 8">
            <a:extLst>
              <a:ext uri="{FF2B5EF4-FFF2-40B4-BE49-F238E27FC236}">
                <a16:creationId xmlns:a16="http://schemas.microsoft.com/office/drawing/2014/main" id="{8CC35E22-3BA3-4DDC-B382-3EE747B138C8}"/>
              </a:ext>
            </a:extLst>
          </p:cNvPr>
          <p:cNvSpPr/>
          <p:nvPr/>
        </p:nvSpPr>
        <p:spPr>
          <a:xfrm>
            <a:off x="1043608" y="3284984"/>
            <a:ext cx="1080000" cy="108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lumMod val="50000"/>
                  </a:schemeClr>
                </a:solidFill>
                <a:latin typeface="+mn-ea"/>
              </a:rPr>
              <a:t>漏水率</a:t>
            </a:r>
            <a:endParaRPr lang="en-GB" sz="1400" b="1" dirty="0">
              <a:solidFill>
                <a:schemeClr val="bg1">
                  <a:lumMod val="50000"/>
                </a:schemeClr>
              </a:solidFill>
              <a:latin typeface="+mn-ea"/>
            </a:endParaRPr>
          </a:p>
        </p:txBody>
      </p:sp>
      <p:sp>
        <p:nvSpPr>
          <p:cNvPr id="10" name="Oval 9">
            <a:extLst>
              <a:ext uri="{FF2B5EF4-FFF2-40B4-BE49-F238E27FC236}">
                <a16:creationId xmlns:a16="http://schemas.microsoft.com/office/drawing/2014/main" id="{0C997CF5-A627-45BA-A6DA-A33B56CC83BA}"/>
              </a:ext>
            </a:extLst>
          </p:cNvPr>
          <p:cNvSpPr/>
          <p:nvPr/>
        </p:nvSpPr>
        <p:spPr>
          <a:xfrm>
            <a:off x="1043728" y="4869161"/>
            <a:ext cx="1080000" cy="108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lumMod val="50000"/>
                  </a:schemeClr>
                </a:solidFill>
              </a:rPr>
              <a:t>漏水量</a:t>
            </a:r>
            <a:endParaRPr lang="en-GB" sz="1100" b="1" dirty="0">
              <a:solidFill>
                <a:schemeClr val="bg1">
                  <a:lumMod val="50000"/>
                </a:schemeClr>
              </a:solidFill>
              <a:latin typeface="+mn-ea"/>
            </a:endParaRPr>
          </a:p>
        </p:txBody>
      </p:sp>
    </p:spTree>
    <p:extLst>
      <p:ext uri="{BB962C8B-B14F-4D97-AF65-F5344CB8AC3E}">
        <p14:creationId xmlns:p14="http://schemas.microsoft.com/office/powerpoint/2010/main" val="56370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ln>
            <a:noFill/>
          </a:ln>
        </p:spPr>
        <p:txBody>
          <a:bodyPr/>
          <a:lstStyle/>
          <a:p>
            <a:fld id="{5AF66AA0-E37C-4065-8BE7-D4086C065B53}" type="slidenum">
              <a:rPr lang="fr-BE" smtClean="0"/>
              <a:pPr/>
              <a:t>8</a:t>
            </a:fld>
            <a:endParaRPr lang="fr-BE" dirty="0"/>
          </a:p>
        </p:txBody>
      </p:sp>
      <p:pic>
        <p:nvPicPr>
          <p:cNvPr id="8" name="Image 7"/>
          <p:cNvPicPr>
            <a:picLocks noChangeAspect="1"/>
          </p:cNvPicPr>
          <p:nvPr/>
        </p:nvPicPr>
        <p:blipFill rotWithShape="1">
          <a:blip r:embed="rId2" cstate="email">
            <a:extLst>
              <a:ext uri="{28A0092B-C50C-407E-A947-70E740481C1C}">
                <a14:useLocalDpi xmlns:a14="http://schemas.microsoft.com/office/drawing/2010/main"/>
              </a:ext>
            </a:extLst>
          </a:blip>
          <a:srcRect t="1780"/>
          <a:stretch/>
        </p:blipFill>
        <p:spPr>
          <a:xfrm>
            <a:off x="2411759" y="44624"/>
            <a:ext cx="2697690" cy="3578400"/>
          </a:xfrm>
          <a:prstGeom prst="rect">
            <a:avLst/>
          </a:prstGeom>
          <a:ln>
            <a:solidFill>
              <a:schemeClr val="tx1"/>
            </a:solidFill>
          </a:ln>
        </p:spPr>
      </p:pic>
      <p:pic>
        <p:nvPicPr>
          <p:cNvPr id="2050" name="Picture 2" descr="http://www.nickelinstitute.org/%7E/media/Images/NickelUseInSociety/MaterialsSelectionandUse/Water/pipe.ashx?w=170&amp;h=292&amp;as=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44624"/>
            <a:ext cx="2268000" cy="3579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96" y="3674709"/>
            <a:ext cx="8820000" cy="3183291"/>
          </a:xfrm>
          <a:prstGeom prst="rect">
            <a:avLst/>
          </a:prstGeom>
          <a:ln>
            <a:solidFill>
              <a:schemeClr val="tx1"/>
            </a:solidFill>
          </a:ln>
        </p:spPr>
      </p:pic>
      <p:pic>
        <p:nvPicPr>
          <p:cNvPr id="2" name="Image 1"/>
          <p:cNvPicPr>
            <a:picLocks noChangeAspect="1"/>
          </p:cNvPicPr>
          <p:nvPr/>
        </p:nvPicPr>
        <p:blipFill>
          <a:blip r:embed="rId5"/>
          <a:stretch>
            <a:fillRect/>
          </a:stretch>
        </p:blipFill>
        <p:spPr>
          <a:xfrm>
            <a:off x="5214805" y="213644"/>
            <a:ext cx="3536676" cy="3240360"/>
          </a:xfrm>
          <a:prstGeom prst="rect">
            <a:avLst/>
          </a:prstGeom>
        </p:spPr>
      </p:pic>
    </p:spTree>
    <p:extLst>
      <p:ext uri="{BB962C8B-B14F-4D97-AF65-F5344CB8AC3E}">
        <p14:creationId xmlns:p14="http://schemas.microsoft.com/office/powerpoint/2010/main" val="296474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b="1008"/>
          <a:stretch/>
        </p:blipFill>
        <p:spPr>
          <a:xfrm>
            <a:off x="304800" y="980728"/>
            <a:ext cx="8534400" cy="4865365"/>
          </a:xfrm>
          <a:prstGeom prst="rect">
            <a:avLst/>
          </a:prstGeom>
          <a:ln>
            <a:solidFill>
              <a:schemeClr val="tx1"/>
            </a:solidFill>
          </a:ln>
        </p:spPr>
      </p:pic>
      <p:sp>
        <p:nvSpPr>
          <p:cNvPr id="6" name="Slide Number Placeholder 3">
            <a:extLst>
              <a:ext uri="{FF2B5EF4-FFF2-40B4-BE49-F238E27FC236}">
                <a16:creationId xmlns:a16="http://schemas.microsoft.com/office/drawing/2014/main" id="{B07F3144-C74C-4419-A474-C6FF65ECCB8D}"/>
              </a:ext>
            </a:extLst>
          </p:cNvPr>
          <p:cNvSpPr>
            <a:spLocks noGrp="1"/>
          </p:cNvSpPr>
          <p:nvPr>
            <p:ph type="sldNum" sz="quarter" idx="4"/>
          </p:nvPr>
        </p:nvSpPr>
        <p:spPr>
          <a:xfrm>
            <a:off x="8703090" y="6453336"/>
            <a:ext cx="396000" cy="365125"/>
          </a:xfrm>
        </p:spPr>
        <p:txBody>
          <a:bodyPr lIns="0" tIns="0" rIns="0" bIns="0" anchor="b"/>
          <a:lstStyle/>
          <a:p>
            <a:pPr algn="r"/>
            <a:fld id="{5AF66AA0-E37C-4065-8BE7-D4086C065B53}" type="slidenum">
              <a:rPr lang="fr-BE" smtClean="0"/>
              <a:pPr algn="r"/>
              <a:t>9</a:t>
            </a:fld>
            <a:endParaRPr lang="fr-BE" dirty="0"/>
          </a:p>
        </p:txBody>
      </p:sp>
    </p:spTree>
    <p:extLst>
      <p:ext uri="{BB962C8B-B14F-4D97-AF65-F5344CB8AC3E}">
        <p14:creationId xmlns:p14="http://schemas.microsoft.com/office/powerpoint/2010/main" val="319961622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theme colours</Template>
  <TotalTime>8936</TotalTime>
  <Words>5261</Words>
  <Application>Microsoft Office PowerPoint</Application>
  <PresentationFormat>On-screen Show (4:3)</PresentationFormat>
  <Paragraphs>286</Paragraphs>
  <Slides>51</Slides>
  <Notes>12</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51</vt:i4>
      </vt:variant>
    </vt:vector>
  </HeadingPairs>
  <TitlesOfParts>
    <vt:vector size="69" baseType="lpstr">
      <vt:lpstr>MS Gothic</vt:lpstr>
      <vt:lpstr>ＭＳ Ｐゴシック</vt:lpstr>
      <vt:lpstr>Arial</vt:lpstr>
      <vt:lpstr>Calibri</vt:lpstr>
      <vt:lpstr>Wingdings</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建築・土木科 講師用補助教材</vt:lpstr>
      <vt:lpstr>目次</vt:lpstr>
      <vt:lpstr>1. 給・配水管</vt:lpstr>
      <vt:lpstr>何故、ステンレス鋼が採用されるのか</vt:lpstr>
      <vt:lpstr>主要都市における漏水率（2014年）1</vt:lpstr>
      <vt:lpstr>東京都におけるステンレス鋼採用率と漏水率の減少 1</vt:lpstr>
      <vt:lpstr>老朽化した給水管のステンレス鋼へのリプレースによる漏水率の減少 1</vt:lpstr>
      <vt:lpstr>PowerPoint Presentation</vt:lpstr>
      <vt:lpstr>PowerPoint Presentation</vt:lpstr>
      <vt:lpstr>老朽更新前の貯水槽 江陵市（カンヌン）　韓国 2</vt:lpstr>
      <vt:lpstr>ステンレス鋼のライニング後</vt:lpstr>
      <vt:lpstr>給・配水管 参考サイト</vt:lpstr>
      <vt:lpstr>2. 橋梁</vt:lpstr>
      <vt:lpstr>多くの橋梁が危険な状態</vt:lpstr>
      <vt:lpstr>EU諸国の状況</vt:lpstr>
      <vt:lpstr>米国の状況 架け替えもしくは修繕が必要な橋梁数 （構造的欠陥含む）</vt:lpstr>
      <vt:lpstr>ステンレス橋梁</vt:lpstr>
      <vt:lpstr>香港：ストーンカッター橋</vt:lpstr>
      <vt:lpstr> モンテリオール：シャンプラン橋</vt:lpstr>
      <vt:lpstr>香港－珠海－マカオ橋</vt:lpstr>
      <vt:lpstr>テキサス：フォートワース橋</vt:lpstr>
      <vt:lpstr>Menorca：カラ・ガルダナ橋</vt:lpstr>
      <vt:lpstr>シンガポール：ヘリックス橋</vt:lpstr>
      <vt:lpstr>フランス、リヨン</vt:lpstr>
      <vt:lpstr>ドイツ：トランプ橋</vt:lpstr>
      <vt:lpstr>カルフォルニア：サンディエゴハーバー橋</vt:lpstr>
      <vt:lpstr>メキシコ：プログレッソ桟橋</vt:lpstr>
      <vt:lpstr>既存の橋梁の状態についての参考</vt:lpstr>
      <vt:lpstr>ステンレス鋼の橋梁についての参考</vt:lpstr>
      <vt:lpstr>ステンレス鋼の橋梁についての参考</vt:lpstr>
      <vt:lpstr>ステンレス鋼の橋梁についての参考</vt:lpstr>
      <vt:lpstr>3. 護岸</vt:lpstr>
      <vt:lpstr>気候変更と沿岸部</vt:lpstr>
      <vt:lpstr>洪水 (南西フランス)</vt:lpstr>
      <vt:lpstr>沿岸被害 (場所不詳)</vt:lpstr>
      <vt:lpstr>沿岸部での対策例</vt:lpstr>
      <vt:lpstr>ステンレス鋼を使用した 護岸構造の例</vt:lpstr>
      <vt:lpstr>英国、クローマー：防潮堤</vt:lpstr>
      <vt:lpstr>フランス、バイヨンヌ：防波堤</vt:lpstr>
      <vt:lpstr>日本での安全対策</vt:lpstr>
      <vt:lpstr>日本での水門の事例</vt:lpstr>
      <vt:lpstr>リーン二相鋼ステンレスによる 水門の軽量化</vt:lpstr>
      <vt:lpstr>日本での主要プロジェクト</vt:lpstr>
      <vt:lpstr>日本：上平井水門</vt:lpstr>
      <vt:lpstr>フランス： モンサンミッシェル</vt:lpstr>
      <vt:lpstr>フランス：モンサンミッシェル</vt:lpstr>
      <vt:lpstr>海上へのモナコ拡張</vt:lpstr>
      <vt:lpstr>参考</vt:lpstr>
      <vt:lpstr>参考</vt:lpstr>
      <vt:lpstr>波が海岸線を作り破壊する1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用途</dc:title>
  <dc:creator>Bernard</dc:creator>
  <cp:keywords>ステンレス鋼, 教育, 建築家, 技術者（エンジニア）</cp:keywords>
  <cp:lastModifiedBy>Jo Claes</cp:lastModifiedBy>
  <cp:revision>906</cp:revision>
  <cp:lastPrinted>2015-06-02T17:57:17Z</cp:lastPrinted>
  <dcterms:created xsi:type="dcterms:W3CDTF">2013-06-29T15:24:20Z</dcterms:created>
  <dcterms:modified xsi:type="dcterms:W3CDTF">2020-01-30T10:41:14Z</dcterms:modified>
</cp:coreProperties>
</file>